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85" r:id="rId2"/>
    <p:sldId id="293" r:id="rId3"/>
    <p:sldId id="298" r:id="rId4"/>
    <p:sldId id="299" r:id="rId5"/>
    <p:sldId id="297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C7701C-88A3-4EC8-8A6B-AAEDC3C19CC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20788B-45D7-49AA-8595-4D4439FF4A7F}">
      <dgm:prSet phldrT="[Текст]" custT="1"/>
      <dgm:spPr/>
      <dgm:t>
        <a:bodyPr/>
        <a:lstStyle/>
        <a:p>
          <a:r>
            <a:rPr lang="ru-RU" sz="1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Наличие ПООП по всем профилям:</a:t>
          </a:r>
        </a:p>
      </dgm:t>
    </dgm:pt>
    <dgm:pt modelId="{D77E7F36-3FC3-4776-BB90-F3CC85845800}" type="parTrans" cxnId="{014C534D-F0E0-4E58-A0D8-884A570D3BC8}">
      <dgm:prSet/>
      <dgm:spPr/>
      <dgm:t>
        <a:bodyPr/>
        <a:lstStyle/>
        <a:p>
          <a:endParaRPr lang="ru-RU"/>
        </a:p>
      </dgm:t>
    </dgm:pt>
    <dgm:pt modelId="{424EB2FC-9208-493E-99C6-0B4AA8C90F73}" type="sibTrans" cxnId="{014C534D-F0E0-4E58-A0D8-884A570D3BC8}">
      <dgm:prSet/>
      <dgm:spPr/>
      <dgm:t>
        <a:bodyPr/>
        <a:lstStyle/>
        <a:p>
          <a:endParaRPr lang="ru-RU"/>
        </a:p>
      </dgm:t>
    </dgm:pt>
    <dgm:pt modelId="{E1CB9481-90A0-4315-BDDF-8FE15AD1D397}">
      <dgm:prSet custT="1"/>
      <dgm:spPr/>
      <dgm:t>
        <a:bodyPr/>
        <a:lstStyle/>
        <a:p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Теория и методика преподавания иностранных языков и культур (ТИМ);</a:t>
          </a:r>
        </a:p>
      </dgm:t>
    </dgm:pt>
    <dgm:pt modelId="{1E620915-D797-422E-9767-B7A956E78853}" type="parTrans" cxnId="{DEDDA355-BD64-4299-AEA3-664F0A83304F}">
      <dgm:prSet/>
      <dgm:spPr/>
      <dgm:t>
        <a:bodyPr/>
        <a:lstStyle/>
        <a:p>
          <a:endParaRPr lang="ru-RU"/>
        </a:p>
      </dgm:t>
    </dgm:pt>
    <dgm:pt modelId="{9E4A8CAC-A546-41D6-B857-1EE111D8B7F3}" type="sibTrans" cxnId="{DEDDA355-BD64-4299-AEA3-664F0A83304F}">
      <dgm:prSet/>
      <dgm:spPr/>
      <dgm:t>
        <a:bodyPr/>
        <a:lstStyle/>
        <a:p>
          <a:endParaRPr lang="ru-RU"/>
        </a:p>
      </dgm:t>
    </dgm:pt>
    <dgm:pt modelId="{535824A5-6342-47F2-9656-D46F2C2A8630}">
      <dgm:prSet custT="1"/>
      <dgm:spPr/>
      <dgm:t>
        <a:bodyPr/>
        <a:lstStyle/>
        <a:p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Теория и практика межкультурной коммуникации (ТИП);</a:t>
          </a:r>
        </a:p>
      </dgm:t>
    </dgm:pt>
    <dgm:pt modelId="{1A0D482D-93CA-40D4-BE97-517C90B52ADA}" type="parTrans" cxnId="{70FBF3A2-30C3-4DD9-9F38-15F93D35F920}">
      <dgm:prSet/>
      <dgm:spPr/>
      <dgm:t>
        <a:bodyPr/>
        <a:lstStyle/>
        <a:p>
          <a:endParaRPr lang="ru-RU"/>
        </a:p>
      </dgm:t>
    </dgm:pt>
    <dgm:pt modelId="{601B1BCB-4E4C-4F71-B57F-E492325D94DA}" type="sibTrans" cxnId="{70FBF3A2-30C3-4DD9-9F38-15F93D35F920}">
      <dgm:prSet/>
      <dgm:spPr/>
      <dgm:t>
        <a:bodyPr/>
        <a:lstStyle/>
        <a:p>
          <a:endParaRPr lang="ru-RU"/>
        </a:p>
      </dgm:t>
    </dgm:pt>
    <dgm:pt modelId="{FF51FBA3-F7DF-44B8-A5B6-FB9D578F5C28}">
      <dgm:prSet custT="1"/>
      <dgm:spPr/>
      <dgm:t>
        <a:bodyPr/>
        <a:lstStyle/>
        <a:p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Перевод и переводоведение (ПИП)</a:t>
          </a:r>
          <a:r>
            <a:rPr lang="ru-RU" sz="1600" i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BA70888C-1FE4-4757-BAD4-0A376232CC34}" type="parTrans" cxnId="{B38B97A8-D68E-4C95-8191-3F36168CE1E7}">
      <dgm:prSet/>
      <dgm:spPr/>
      <dgm:t>
        <a:bodyPr/>
        <a:lstStyle/>
        <a:p>
          <a:endParaRPr lang="ru-RU"/>
        </a:p>
      </dgm:t>
    </dgm:pt>
    <dgm:pt modelId="{2CF88689-6844-4F97-A62C-2981DEAF935A}" type="sibTrans" cxnId="{B38B97A8-D68E-4C95-8191-3F36168CE1E7}">
      <dgm:prSet/>
      <dgm:spPr/>
      <dgm:t>
        <a:bodyPr/>
        <a:lstStyle/>
        <a:p>
          <a:endParaRPr lang="ru-RU"/>
        </a:p>
      </dgm:t>
    </dgm:pt>
    <dgm:pt modelId="{8AB6FC57-F19C-44F7-BC93-3D8198A3DB55}">
      <dgm:prSet custT="1"/>
      <dgm:spPr/>
      <dgm:t>
        <a:bodyPr/>
        <a:lstStyle/>
        <a:p>
          <a:r>
            <a:rPr lang="ru-RU" sz="1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Акцент на определенный профиль</a:t>
          </a:r>
        </a:p>
      </dgm:t>
    </dgm:pt>
    <dgm:pt modelId="{C447247F-9CFA-4BEA-9C9C-D3187A476245}" type="parTrans" cxnId="{E0E7A506-8D03-4FD0-9FAC-01E7087A4506}">
      <dgm:prSet/>
      <dgm:spPr/>
      <dgm:t>
        <a:bodyPr/>
        <a:lstStyle/>
        <a:p>
          <a:endParaRPr lang="ru-RU"/>
        </a:p>
      </dgm:t>
    </dgm:pt>
    <dgm:pt modelId="{0FD1A16E-1F11-4963-B744-B7F7A10885C6}" type="sibTrans" cxnId="{E0E7A506-8D03-4FD0-9FAC-01E7087A4506}">
      <dgm:prSet/>
      <dgm:spPr/>
      <dgm:t>
        <a:bodyPr/>
        <a:lstStyle/>
        <a:p>
          <a:endParaRPr lang="ru-RU"/>
        </a:p>
      </dgm:t>
    </dgm:pt>
    <dgm:pt modelId="{C63ADFFF-C0AC-47E5-BF6E-AC3C2EAE7048}">
      <dgm:prSet custT="1"/>
      <dgm:spPr/>
      <dgm:t>
        <a:bodyPr/>
        <a:lstStyle/>
        <a:p>
          <a:r>
            <a:rPr lang="ru-RU" sz="1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Структурированность и наличие всех компонентов ПООП</a:t>
          </a:r>
        </a:p>
      </dgm:t>
    </dgm:pt>
    <dgm:pt modelId="{BEA88A59-27B5-460E-8213-5DC0D20EF7E0}" type="parTrans" cxnId="{5C597F33-A59D-4861-BB8B-F97A5048838C}">
      <dgm:prSet/>
      <dgm:spPr/>
      <dgm:t>
        <a:bodyPr/>
        <a:lstStyle/>
        <a:p>
          <a:endParaRPr lang="ru-RU"/>
        </a:p>
      </dgm:t>
    </dgm:pt>
    <dgm:pt modelId="{7699B606-8581-46F9-9847-A5438B287D53}" type="sibTrans" cxnId="{5C597F33-A59D-4861-BB8B-F97A5048838C}">
      <dgm:prSet/>
      <dgm:spPr/>
      <dgm:t>
        <a:bodyPr/>
        <a:lstStyle/>
        <a:p>
          <a:endParaRPr lang="ru-RU"/>
        </a:p>
      </dgm:t>
    </dgm:pt>
    <dgm:pt modelId="{F1115063-A295-41D4-893A-6383E6594C15}" type="pres">
      <dgm:prSet presAssocID="{48C7701C-88A3-4EC8-8A6B-AAEDC3C19C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3C93F-5236-4181-A3EB-EE7682F53964}" type="pres">
      <dgm:prSet presAssocID="{9320788B-45D7-49AA-8595-4D4439FF4A7F}" presName="parentLin" presStyleCnt="0"/>
      <dgm:spPr/>
    </dgm:pt>
    <dgm:pt modelId="{B9B81AFE-9468-4CE5-B21F-699C6956D06F}" type="pres">
      <dgm:prSet presAssocID="{9320788B-45D7-49AA-8595-4D4439FF4A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DD93070-8AFE-409B-B38B-404D74E88129}" type="pres">
      <dgm:prSet presAssocID="{9320788B-45D7-49AA-8595-4D4439FF4A7F}" presName="parentText" presStyleLbl="node1" presStyleIdx="0" presStyleCnt="3" custScaleX="1150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78F04-F2A4-45E4-9A44-675635C996B5}" type="pres">
      <dgm:prSet presAssocID="{9320788B-45D7-49AA-8595-4D4439FF4A7F}" presName="negativeSpace" presStyleCnt="0"/>
      <dgm:spPr/>
    </dgm:pt>
    <dgm:pt modelId="{CFB4A984-3364-4B96-801A-61DB4B53E812}" type="pres">
      <dgm:prSet presAssocID="{9320788B-45D7-49AA-8595-4D4439FF4A7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680D5-9289-40AC-9428-F5EAC4F9303D}" type="pres">
      <dgm:prSet presAssocID="{424EB2FC-9208-493E-99C6-0B4AA8C90F73}" presName="spaceBetweenRectangles" presStyleCnt="0"/>
      <dgm:spPr/>
    </dgm:pt>
    <dgm:pt modelId="{FEE1941B-6495-4958-BA8D-33C8DA7CD15B}" type="pres">
      <dgm:prSet presAssocID="{8AB6FC57-F19C-44F7-BC93-3D8198A3DB55}" presName="parentLin" presStyleCnt="0"/>
      <dgm:spPr/>
    </dgm:pt>
    <dgm:pt modelId="{6B77A70B-EF1C-40AB-BAB1-007309506CC8}" type="pres">
      <dgm:prSet presAssocID="{8AB6FC57-F19C-44F7-BC93-3D8198A3DB5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25C946A-7178-4E34-B15A-AEF6012A3F8B}" type="pres">
      <dgm:prSet presAssocID="{8AB6FC57-F19C-44F7-BC93-3D8198A3DB55}" presName="parentText" presStyleLbl="node1" presStyleIdx="1" presStyleCnt="3" custScaleX="1150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33DAB9-1CB3-453C-B319-CEAB2B29E032}" type="pres">
      <dgm:prSet presAssocID="{8AB6FC57-F19C-44F7-BC93-3D8198A3DB55}" presName="negativeSpace" presStyleCnt="0"/>
      <dgm:spPr/>
    </dgm:pt>
    <dgm:pt modelId="{309272A3-615F-465B-9098-D378A41F3947}" type="pres">
      <dgm:prSet presAssocID="{8AB6FC57-F19C-44F7-BC93-3D8198A3DB55}" presName="childText" presStyleLbl="conFgAcc1" presStyleIdx="1" presStyleCnt="3">
        <dgm:presLayoutVars>
          <dgm:bulletEnabled val="1"/>
        </dgm:presLayoutVars>
      </dgm:prSet>
      <dgm:spPr/>
    </dgm:pt>
    <dgm:pt modelId="{6FF26BA1-5CBF-427A-8979-DF81BD082C51}" type="pres">
      <dgm:prSet presAssocID="{0FD1A16E-1F11-4963-B744-B7F7A10885C6}" presName="spaceBetweenRectangles" presStyleCnt="0"/>
      <dgm:spPr/>
    </dgm:pt>
    <dgm:pt modelId="{0C656824-BEAF-40EE-B8A7-1B8E43631A3D}" type="pres">
      <dgm:prSet presAssocID="{C63ADFFF-C0AC-47E5-BF6E-AC3C2EAE7048}" presName="parentLin" presStyleCnt="0"/>
      <dgm:spPr/>
    </dgm:pt>
    <dgm:pt modelId="{72782437-7970-4986-93B2-472CE8B7E6AB}" type="pres">
      <dgm:prSet presAssocID="{C63ADFFF-C0AC-47E5-BF6E-AC3C2EAE704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D8FB769-AB27-4996-96F9-16BEB089316B}" type="pres">
      <dgm:prSet presAssocID="{C63ADFFF-C0AC-47E5-BF6E-AC3C2EAE7048}" presName="parentText" presStyleLbl="node1" presStyleIdx="2" presStyleCnt="3" custScaleX="1150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BC46A7-C3D1-4E63-A804-CF8AC48B76A9}" type="pres">
      <dgm:prSet presAssocID="{C63ADFFF-C0AC-47E5-BF6E-AC3C2EAE7048}" presName="negativeSpace" presStyleCnt="0"/>
      <dgm:spPr/>
    </dgm:pt>
    <dgm:pt modelId="{27603726-9152-45C0-993C-A027E2AA2AC9}" type="pres">
      <dgm:prSet presAssocID="{C63ADFFF-C0AC-47E5-BF6E-AC3C2EAE704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813F64-D1E8-4781-925D-0ABEE6D04152}" type="presOf" srcId="{8AB6FC57-F19C-44F7-BC93-3D8198A3DB55}" destId="{6B77A70B-EF1C-40AB-BAB1-007309506CC8}" srcOrd="0" destOrd="0" presId="urn:microsoft.com/office/officeart/2005/8/layout/list1"/>
    <dgm:cxn modelId="{FC037AB2-35AE-45FF-A614-F4FD5024D115}" type="presOf" srcId="{535824A5-6342-47F2-9656-D46F2C2A8630}" destId="{CFB4A984-3364-4B96-801A-61DB4B53E812}" srcOrd="0" destOrd="1" presId="urn:microsoft.com/office/officeart/2005/8/layout/list1"/>
    <dgm:cxn modelId="{2F17DBF1-B993-4B56-8938-14A4DFE73E6A}" type="presOf" srcId="{FF51FBA3-F7DF-44B8-A5B6-FB9D578F5C28}" destId="{CFB4A984-3364-4B96-801A-61DB4B53E812}" srcOrd="0" destOrd="2" presId="urn:microsoft.com/office/officeart/2005/8/layout/list1"/>
    <dgm:cxn modelId="{E0E7A506-8D03-4FD0-9FAC-01E7087A4506}" srcId="{48C7701C-88A3-4EC8-8A6B-AAEDC3C19CC6}" destId="{8AB6FC57-F19C-44F7-BC93-3D8198A3DB55}" srcOrd="1" destOrd="0" parTransId="{C447247F-9CFA-4BEA-9C9C-D3187A476245}" sibTransId="{0FD1A16E-1F11-4963-B744-B7F7A10885C6}"/>
    <dgm:cxn modelId="{DEDDA355-BD64-4299-AEA3-664F0A83304F}" srcId="{9320788B-45D7-49AA-8595-4D4439FF4A7F}" destId="{E1CB9481-90A0-4315-BDDF-8FE15AD1D397}" srcOrd="0" destOrd="0" parTransId="{1E620915-D797-422E-9767-B7A956E78853}" sibTransId="{9E4A8CAC-A546-41D6-B857-1EE111D8B7F3}"/>
    <dgm:cxn modelId="{65D9D5D0-99AE-4A20-B90C-7C9F0D209729}" type="presOf" srcId="{48C7701C-88A3-4EC8-8A6B-AAEDC3C19CC6}" destId="{F1115063-A295-41D4-893A-6383E6594C15}" srcOrd="0" destOrd="0" presId="urn:microsoft.com/office/officeart/2005/8/layout/list1"/>
    <dgm:cxn modelId="{67C2F254-ABB8-4046-B18E-4664C2D223ED}" type="presOf" srcId="{9320788B-45D7-49AA-8595-4D4439FF4A7F}" destId="{1DD93070-8AFE-409B-B38B-404D74E88129}" srcOrd="1" destOrd="0" presId="urn:microsoft.com/office/officeart/2005/8/layout/list1"/>
    <dgm:cxn modelId="{C379F74F-EE20-47E6-8DA0-162FEC39EF3A}" type="presOf" srcId="{C63ADFFF-C0AC-47E5-BF6E-AC3C2EAE7048}" destId="{0D8FB769-AB27-4996-96F9-16BEB089316B}" srcOrd="1" destOrd="0" presId="urn:microsoft.com/office/officeart/2005/8/layout/list1"/>
    <dgm:cxn modelId="{D4AAC74B-309B-4A71-AF9F-8C933920332F}" type="presOf" srcId="{9320788B-45D7-49AA-8595-4D4439FF4A7F}" destId="{B9B81AFE-9468-4CE5-B21F-699C6956D06F}" srcOrd="0" destOrd="0" presId="urn:microsoft.com/office/officeart/2005/8/layout/list1"/>
    <dgm:cxn modelId="{C1C1169F-DF9D-495B-BB43-B7E38601EC60}" type="presOf" srcId="{E1CB9481-90A0-4315-BDDF-8FE15AD1D397}" destId="{CFB4A984-3364-4B96-801A-61DB4B53E812}" srcOrd="0" destOrd="0" presId="urn:microsoft.com/office/officeart/2005/8/layout/list1"/>
    <dgm:cxn modelId="{09A0387C-7CB1-4F7F-8657-95E732487768}" type="presOf" srcId="{8AB6FC57-F19C-44F7-BC93-3D8198A3DB55}" destId="{825C946A-7178-4E34-B15A-AEF6012A3F8B}" srcOrd="1" destOrd="0" presId="urn:microsoft.com/office/officeart/2005/8/layout/list1"/>
    <dgm:cxn modelId="{A97B49BE-31B6-41F5-81E5-F0822753508E}" type="presOf" srcId="{C63ADFFF-C0AC-47E5-BF6E-AC3C2EAE7048}" destId="{72782437-7970-4986-93B2-472CE8B7E6AB}" srcOrd="0" destOrd="0" presId="urn:microsoft.com/office/officeart/2005/8/layout/list1"/>
    <dgm:cxn modelId="{014C534D-F0E0-4E58-A0D8-884A570D3BC8}" srcId="{48C7701C-88A3-4EC8-8A6B-AAEDC3C19CC6}" destId="{9320788B-45D7-49AA-8595-4D4439FF4A7F}" srcOrd="0" destOrd="0" parTransId="{D77E7F36-3FC3-4776-BB90-F3CC85845800}" sibTransId="{424EB2FC-9208-493E-99C6-0B4AA8C90F73}"/>
    <dgm:cxn modelId="{B38B97A8-D68E-4C95-8191-3F36168CE1E7}" srcId="{9320788B-45D7-49AA-8595-4D4439FF4A7F}" destId="{FF51FBA3-F7DF-44B8-A5B6-FB9D578F5C28}" srcOrd="2" destOrd="0" parTransId="{BA70888C-1FE4-4757-BAD4-0A376232CC34}" sibTransId="{2CF88689-6844-4F97-A62C-2981DEAF935A}"/>
    <dgm:cxn modelId="{70FBF3A2-30C3-4DD9-9F38-15F93D35F920}" srcId="{9320788B-45D7-49AA-8595-4D4439FF4A7F}" destId="{535824A5-6342-47F2-9656-D46F2C2A8630}" srcOrd="1" destOrd="0" parTransId="{1A0D482D-93CA-40D4-BE97-517C90B52ADA}" sibTransId="{601B1BCB-4E4C-4F71-B57F-E492325D94DA}"/>
    <dgm:cxn modelId="{5C597F33-A59D-4861-BB8B-F97A5048838C}" srcId="{48C7701C-88A3-4EC8-8A6B-AAEDC3C19CC6}" destId="{C63ADFFF-C0AC-47E5-BF6E-AC3C2EAE7048}" srcOrd="2" destOrd="0" parTransId="{BEA88A59-27B5-460E-8213-5DC0D20EF7E0}" sibTransId="{7699B606-8581-46F9-9847-A5438B287D53}"/>
    <dgm:cxn modelId="{1E4F9BF5-EF12-4366-A8FE-72B4C1777C07}" type="presParOf" srcId="{F1115063-A295-41D4-893A-6383E6594C15}" destId="{DD43C93F-5236-4181-A3EB-EE7682F53964}" srcOrd="0" destOrd="0" presId="urn:microsoft.com/office/officeart/2005/8/layout/list1"/>
    <dgm:cxn modelId="{8D5AD9C3-E2AE-4017-86CB-1D06F93843DF}" type="presParOf" srcId="{DD43C93F-5236-4181-A3EB-EE7682F53964}" destId="{B9B81AFE-9468-4CE5-B21F-699C6956D06F}" srcOrd="0" destOrd="0" presId="urn:microsoft.com/office/officeart/2005/8/layout/list1"/>
    <dgm:cxn modelId="{4AD791B9-A03D-4B74-B293-5D012DF08746}" type="presParOf" srcId="{DD43C93F-5236-4181-A3EB-EE7682F53964}" destId="{1DD93070-8AFE-409B-B38B-404D74E88129}" srcOrd="1" destOrd="0" presId="urn:microsoft.com/office/officeart/2005/8/layout/list1"/>
    <dgm:cxn modelId="{CD598FE3-273D-4523-82C3-87235E6E9DB2}" type="presParOf" srcId="{F1115063-A295-41D4-893A-6383E6594C15}" destId="{F7A78F04-F2A4-45E4-9A44-675635C996B5}" srcOrd="1" destOrd="0" presId="urn:microsoft.com/office/officeart/2005/8/layout/list1"/>
    <dgm:cxn modelId="{90E628FF-5AD6-41E3-9407-C4C34AAE07CB}" type="presParOf" srcId="{F1115063-A295-41D4-893A-6383E6594C15}" destId="{CFB4A984-3364-4B96-801A-61DB4B53E812}" srcOrd="2" destOrd="0" presId="urn:microsoft.com/office/officeart/2005/8/layout/list1"/>
    <dgm:cxn modelId="{D773D6D4-2024-4E84-B34F-2FA52881C62C}" type="presParOf" srcId="{F1115063-A295-41D4-893A-6383E6594C15}" destId="{246680D5-9289-40AC-9428-F5EAC4F9303D}" srcOrd="3" destOrd="0" presId="urn:microsoft.com/office/officeart/2005/8/layout/list1"/>
    <dgm:cxn modelId="{70FE5153-59F8-45D0-918C-51C7CA4C289B}" type="presParOf" srcId="{F1115063-A295-41D4-893A-6383E6594C15}" destId="{FEE1941B-6495-4958-BA8D-33C8DA7CD15B}" srcOrd="4" destOrd="0" presId="urn:microsoft.com/office/officeart/2005/8/layout/list1"/>
    <dgm:cxn modelId="{E6FD1154-311C-4CC9-AB50-E1CB3B6E86D6}" type="presParOf" srcId="{FEE1941B-6495-4958-BA8D-33C8DA7CD15B}" destId="{6B77A70B-EF1C-40AB-BAB1-007309506CC8}" srcOrd="0" destOrd="0" presId="urn:microsoft.com/office/officeart/2005/8/layout/list1"/>
    <dgm:cxn modelId="{9C822D1F-1D92-4A4D-A306-6B54A14D4215}" type="presParOf" srcId="{FEE1941B-6495-4958-BA8D-33C8DA7CD15B}" destId="{825C946A-7178-4E34-B15A-AEF6012A3F8B}" srcOrd="1" destOrd="0" presId="urn:microsoft.com/office/officeart/2005/8/layout/list1"/>
    <dgm:cxn modelId="{90E44C90-687F-4F4E-BD3F-C5B0028F4423}" type="presParOf" srcId="{F1115063-A295-41D4-893A-6383E6594C15}" destId="{B633DAB9-1CB3-453C-B319-CEAB2B29E032}" srcOrd="5" destOrd="0" presId="urn:microsoft.com/office/officeart/2005/8/layout/list1"/>
    <dgm:cxn modelId="{D8423C1F-53E3-4522-A5E0-31218684BE38}" type="presParOf" srcId="{F1115063-A295-41D4-893A-6383E6594C15}" destId="{309272A3-615F-465B-9098-D378A41F3947}" srcOrd="6" destOrd="0" presId="urn:microsoft.com/office/officeart/2005/8/layout/list1"/>
    <dgm:cxn modelId="{31D32E6A-68D5-495F-BDC4-11FC78A6F6F2}" type="presParOf" srcId="{F1115063-A295-41D4-893A-6383E6594C15}" destId="{6FF26BA1-5CBF-427A-8979-DF81BD082C51}" srcOrd="7" destOrd="0" presId="urn:microsoft.com/office/officeart/2005/8/layout/list1"/>
    <dgm:cxn modelId="{1EBFF22C-7EC3-42D3-B3C2-3DFEE40503E8}" type="presParOf" srcId="{F1115063-A295-41D4-893A-6383E6594C15}" destId="{0C656824-BEAF-40EE-B8A7-1B8E43631A3D}" srcOrd="8" destOrd="0" presId="urn:microsoft.com/office/officeart/2005/8/layout/list1"/>
    <dgm:cxn modelId="{D550C427-0C06-43B6-A8A7-85DD170901D8}" type="presParOf" srcId="{0C656824-BEAF-40EE-B8A7-1B8E43631A3D}" destId="{72782437-7970-4986-93B2-472CE8B7E6AB}" srcOrd="0" destOrd="0" presId="urn:microsoft.com/office/officeart/2005/8/layout/list1"/>
    <dgm:cxn modelId="{094B13A2-4547-470D-8DCE-BF853159A933}" type="presParOf" srcId="{0C656824-BEAF-40EE-B8A7-1B8E43631A3D}" destId="{0D8FB769-AB27-4996-96F9-16BEB089316B}" srcOrd="1" destOrd="0" presId="urn:microsoft.com/office/officeart/2005/8/layout/list1"/>
    <dgm:cxn modelId="{4905206B-10A5-40A1-9D7B-35DAE14285FB}" type="presParOf" srcId="{F1115063-A295-41D4-893A-6383E6594C15}" destId="{89BC46A7-C3D1-4E63-A804-CF8AC48B76A9}" srcOrd="9" destOrd="0" presId="urn:microsoft.com/office/officeart/2005/8/layout/list1"/>
    <dgm:cxn modelId="{B051C183-9E62-4EF6-9467-35F95FF4D5E4}" type="presParOf" srcId="{F1115063-A295-41D4-893A-6383E6594C15}" destId="{27603726-9152-45C0-993C-A027E2AA2A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F6BAA6-4442-4F35-8E53-CEEDC456FB9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952A3-8EE0-484D-BAD6-1D49CD7FBB37}">
      <dgm:prSet phldrT="[Текст]" custT="1"/>
      <dgm:spPr/>
      <dgm:t>
        <a:bodyPr/>
        <a:lstStyle/>
        <a:p>
          <a:pPr>
            <a:buFont typeface="Wingdings" pitchFamily="2" charset="2"/>
            <a:buNone/>
          </a:pPr>
          <a:r>
            <a:rPr lang="ru-RU" sz="16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Отсылка на </a:t>
          </a:r>
          <a:r>
            <a:rPr lang="ru-RU" sz="16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Профессиональный стандарт - 01.004</a:t>
          </a:r>
        </a:p>
      </dgm:t>
    </dgm:pt>
    <dgm:pt modelId="{E1FE317C-2B9C-4B3C-9CD4-174D34F2AF19}" type="parTrans" cxnId="{DC103409-B539-410B-8BD9-2B8931E51DD1}">
      <dgm:prSet/>
      <dgm:spPr/>
      <dgm:t>
        <a:bodyPr/>
        <a:lstStyle/>
        <a:p>
          <a:endParaRPr lang="ru-RU" sz="4800"/>
        </a:p>
      </dgm:t>
    </dgm:pt>
    <dgm:pt modelId="{E6A4E9CA-0EF1-4947-99F2-963AEB9E3A53}" type="sibTrans" cxnId="{DC103409-B539-410B-8BD9-2B8931E51DD1}">
      <dgm:prSet/>
      <dgm:spPr/>
      <dgm:t>
        <a:bodyPr/>
        <a:lstStyle/>
        <a:p>
          <a:endParaRPr lang="ru-RU" sz="4800"/>
        </a:p>
      </dgm:t>
    </dgm:pt>
    <dgm:pt modelId="{257709A0-6078-42F2-8457-394D2D674007}">
      <dgm:prSet custT="1"/>
      <dgm:spPr/>
      <dgm:t>
        <a:bodyPr/>
        <a:lstStyle/>
        <a:p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некоторых универсальных компетенций:</a:t>
          </a:r>
        </a:p>
      </dgm:t>
    </dgm:pt>
    <dgm:pt modelId="{3F643A81-E973-4702-932A-692F1AB97596}" type="parTrans" cxnId="{BBBA09BD-2270-483E-8A4D-A3AFFED052E1}">
      <dgm:prSet/>
      <dgm:spPr/>
      <dgm:t>
        <a:bodyPr/>
        <a:lstStyle/>
        <a:p>
          <a:endParaRPr lang="ru-RU" sz="4800"/>
        </a:p>
      </dgm:t>
    </dgm:pt>
    <dgm:pt modelId="{B7AAD759-BB23-4329-8C17-2B7AC1CB78CA}" type="sibTrans" cxnId="{BBBA09BD-2270-483E-8A4D-A3AFFED052E1}">
      <dgm:prSet/>
      <dgm:spPr/>
      <dgm:t>
        <a:bodyPr/>
        <a:lstStyle/>
        <a:p>
          <a:endParaRPr lang="ru-RU" sz="4800"/>
        </a:p>
      </dgm:t>
    </dgm:pt>
    <dgm:pt modelId="{8C51F18C-2B45-4426-9B8F-C9AC80DC8ABC}">
      <dgm:prSet custT="1"/>
      <dgm:spPr/>
      <dgm:t>
        <a:bodyPr/>
        <a:lstStyle/>
        <a:p>
          <a:r>
            <a:rPr lang="ru-RU" sz="1400" dirty="0"/>
            <a:t>УК -9 (инклюзивная компетентность); </a:t>
          </a:r>
          <a:endParaRPr lang="en-US" sz="1400" dirty="0"/>
        </a:p>
      </dgm:t>
    </dgm:pt>
    <dgm:pt modelId="{733B94D6-867F-45DF-87BC-64B93D1BF588}" type="parTrans" cxnId="{15EBFA39-EA16-4949-904D-6355809358C6}">
      <dgm:prSet/>
      <dgm:spPr/>
      <dgm:t>
        <a:bodyPr/>
        <a:lstStyle/>
        <a:p>
          <a:endParaRPr lang="ru-RU" sz="4800"/>
        </a:p>
      </dgm:t>
    </dgm:pt>
    <dgm:pt modelId="{650ABC76-3B6E-48E5-A7D6-2BEB8F51D077}" type="sibTrans" cxnId="{15EBFA39-EA16-4949-904D-6355809358C6}">
      <dgm:prSet/>
      <dgm:spPr/>
      <dgm:t>
        <a:bodyPr/>
        <a:lstStyle/>
        <a:p>
          <a:endParaRPr lang="ru-RU" sz="4800"/>
        </a:p>
      </dgm:t>
    </dgm:pt>
    <dgm:pt modelId="{BD4E4B33-8D64-4C61-8FFC-6430E62E88A5}">
      <dgm:prSet custT="1"/>
      <dgm:spPr/>
      <dgm:t>
        <a:bodyPr/>
        <a:lstStyle/>
        <a:p>
          <a:r>
            <a:rPr lang="ru-RU" sz="1400" dirty="0"/>
            <a:t>УК-10 (финансовая грамотность); </a:t>
          </a:r>
          <a:endParaRPr lang="en-US" sz="1400" dirty="0"/>
        </a:p>
      </dgm:t>
    </dgm:pt>
    <dgm:pt modelId="{4F898CF1-8297-460E-94C6-C66BB1101642}" type="parTrans" cxnId="{3E308D9F-1723-436A-95EC-4B5D4A1552EE}">
      <dgm:prSet/>
      <dgm:spPr/>
      <dgm:t>
        <a:bodyPr/>
        <a:lstStyle/>
        <a:p>
          <a:endParaRPr lang="ru-RU" sz="4800"/>
        </a:p>
      </dgm:t>
    </dgm:pt>
    <dgm:pt modelId="{7653E579-7D33-4543-80A5-77536EF168F1}" type="sibTrans" cxnId="{3E308D9F-1723-436A-95EC-4B5D4A1552EE}">
      <dgm:prSet/>
      <dgm:spPr/>
      <dgm:t>
        <a:bodyPr/>
        <a:lstStyle/>
        <a:p>
          <a:endParaRPr lang="ru-RU" sz="4800"/>
        </a:p>
      </dgm:t>
    </dgm:pt>
    <dgm:pt modelId="{F0BF4A44-A88F-4811-81AD-89672F14793D}">
      <dgm:prSet custT="1"/>
      <dgm:spPr/>
      <dgm:t>
        <a:bodyPr/>
        <a:lstStyle/>
        <a:p>
          <a:r>
            <a:rPr lang="ru-RU" sz="1400" dirty="0"/>
            <a:t>УК – 11 (гражданская позиция)</a:t>
          </a:r>
        </a:p>
      </dgm:t>
    </dgm:pt>
    <dgm:pt modelId="{9409FAD2-E997-43E4-86C2-C7FD1364B4D9}" type="parTrans" cxnId="{F2ACC719-CBE6-4294-A99D-E4DB52093427}">
      <dgm:prSet/>
      <dgm:spPr/>
      <dgm:t>
        <a:bodyPr/>
        <a:lstStyle/>
        <a:p>
          <a:endParaRPr lang="ru-RU" sz="4800"/>
        </a:p>
      </dgm:t>
    </dgm:pt>
    <dgm:pt modelId="{2B842E26-4C8E-42BF-A6B6-20B9B6141024}" type="sibTrans" cxnId="{F2ACC719-CBE6-4294-A99D-E4DB52093427}">
      <dgm:prSet/>
      <dgm:spPr/>
      <dgm:t>
        <a:bodyPr/>
        <a:lstStyle/>
        <a:p>
          <a:endParaRPr lang="ru-RU" sz="4800"/>
        </a:p>
      </dgm:t>
    </dgm:pt>
    <dgm:pt modelId="{A9C1F69C-B495-4407-877F-1FD1FC12F26F}">
      <dgm:prSet custT="1"/>
      <dgm:spPr/>
      <dgm:t>
        <a:bodyPr/>
        <a:lstStyle/>
        <a:p>
          <a:r>
            <a:rPr lang="ru-RU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Формулировки ОПК  частично не совпадают с 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ФГОС3++ по направлению подготовки лингвистика</a:t>
          </a:r>
          <a:endParaRPr lang="ru-RU" sz="16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51220D8-69D7-42BC-9989-AC192AA4EFCA}" type="parTrans" cxnId="{05BB730F-01CF-4BF7-A8E6-0DB4A8E0D815}">
      <dgm:prSet/>
      <dgm:spPr/>
      <dgm:t>
        <a:bodyPr/>
        <a:lstStyle/>
        <a:p>
          <a:endParaRPr lang="ru-RU" sz="4800"/>
        </a:p>
      </dgm:t>
    </dgm:pt>
    <dgm:pt modelId="{56FC934F-2F60-4768-B229-A1FBCB559D63}" type="sibTrans" cxnId="{05BB730F-01CF-4BF7-A8E6-0DB4A8E0D815}">
      <dgm:prSet/>
      <dgm:spPr/>
      <dgm:t>
        <a:bodyPr/>
        <a:lstStyle/>
        <a:p>
          <a:endParaRPr lang="ru-RU" sz="4800"/>
        </a:p>
      </dgm:t>
    </dgm:pt>
    <dgm:pt modelId="{0B9CC5D6-AD80-4A25-AD53-893972DAADD0}">
      <dgm:prSet phldrT="[Текст]" custT="1"/>
      <dgm:spPr/>
      <dgm:t>
        <a:bodyPr/>
        <a:lstStyle/>
        <a:p>
          <a:pPr>
            <a:buFont typeface="Wingdings" pitchFamily="2" charset="2"/>
            <a:buNone/>
          </a:pP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400" dirty="0" smtClean="0"/>
            <a:t>«Педагог </a:t>
          </a:r>
          <a:r>
            <a:rPr lang="ru-RU" sz="1400" dirty="0"/>
            <a:t>профессионального обучения, профессионального образования и дополнительного профессионального образования», 8.09.2015№ 608н, который утратил свою силу</a:t>
          </a:r>
        </a:p>
      </dgm:t>
    </dgm:pt>
    <dgm:pt modelId="{B5F3DEE6-16D7-47AB-A05E-3D3C41FE7106}" type="parTrans" cxnId="{64C3738B-7AE4-4155-9F55-333371D68608}">
      <dgm:prSet/>
      <dgm:spPr/>
      <dgm:t>
        <a:bodyPr/>
        <a:lstStyle/>
        <a:p>
          <a:endParaRPr lang="ru-RU" sz="1400"/>
        </a:p>
      </dgm:t>
    </dgm:pt>
    <dgm:pt modelId="{F5C0D6C7-FD32-4E15-8398-3DAE366AA688}" type="sibTrans" cxnId="{64C3738B-7AE4-4155-9F55-333371D68608}">
      <dgm:prSet/>
      <dgm:spPr/>
      <dgm:t>
        <a:bodyPr/>
        <a:lstStyle/>
        <a:p>
          <a:endParaRPr lang="ru-RU" sz="1400"/>
        </a:p>
      </dgm:t>
    </dgm:pt>
    <dgm:pt modelId="{B6896CB7-3971-4DCD-A019-FCCBF0035087}" type="pres">
      <dgm:prSet presAssocID="{23F6BAA6-4442-4F35-8E53-CEEDC456FB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0542A0-70B0-49AC-99FD-D52766BBA241}" type="pres">
      <dgm:prSet presAssocID="{AD2952A3-8EE0-484D-BAD6-1D49CD7FBB37}" presName="parentLin" presStyleCnt="0"/>
      <dgm:spPr/>
    </dgm:pt>
    <dgm:pt modelId="{6576B61E-D10A-42FC-A0B4-0CD2E579E902}" type="pres">
      <dgm:prSet presAssocID="{AD2952A3-8EE0-484D-BAD6-1D49CD7FBB3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E1C6B0C-21A0-497F-BE5A-6732AB1AADFB}" type="pres">
      <dgm:prSet presAssocID="{AD2952A3-8EE0-484D-BAD6-1D49CD7FBB37}" presName="parentText" presStyleLbl="node1" presStyleIdx="0" presStyleCnt="3" custScaleX="123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2A07C-0C30-4159-9AFA-2CB3790FB6AB}" type="pres">
      <dgm:prSet presAssocID="{AD2952A3-8EE0-484D-BAD6-1D49CD7FBB37}" presName="negativeSpace" presStyleCnt="0"/>
      <dgm:spPr/>
    </dgm:pt>
    <dgm:pt modelId="{9D117DB5-B83A-4AB3-A4BF-3E5721B0B745}" type="pres">
      <dgm:prSet presAssocID="{AD2952A3-8EE0-484D-BAD6-1D49CD7FBB3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42B10-A48C-4BCC-BD2F-12103192F7C0}" type="pres">
      <dgm:prSet presAssocID="{E6A4E9CA-0EF1-4947-99F2-963AEB9E3A53}" presName="spaceBetweenRectangles" presStyleCnt="0"/>
      <dgm:spPr/>
    </dgm:pt>
    <dgm:pt modelId="{425F2E6B-A5A7-4366-BD0B-415D31AACEA0}" type="pres">
      <dgm:prSet presAssocID="{257709A0-6078-42F2-8457-394D2D674007}" presName="parentLin" presStyleCnt="0"/>
      <dgm:spPr/>
    </dgm:pt>
    <dgm:pt modelId="{F3BDDCFE-727C-4229-B185-16E1BF7137E9}" type="pres">
      <dgm:prSet presAssocID="{257709A0-6078-42F2-8457-394D2D67400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E29E9D1-AF84-4CF8-A84A-A48F737B7F84}" type="pres">
      <dgm:prSet presAssocID="{257709A0-6078-42F2-8457-394D2D674007}" presName="parentText" presStyleLbl="node1" presStyleIdx="1" presStyleCnt="3" custScaleX="123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6B643-19C8-4367-90E6-181301610717}" type="pres">
      <dgm:prSet presAssocID="{257709A0-6078-42F2-8457-394D2D674007}" presName="negativeSpace" presStyleCnt="0"/>
      <dgm:spPr/>
    </dgm:pt>
    <dgm:pt modelId="{32243DA7-69DC-40A3-8BDB-3273F215DD54}" type="pres">
      <dgm:prSet presAssocID="{257709A0-6078-42F2-8457-394D2D67400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6C22A-012B-414C-85DC-A31001306CEC}" type="pres">
      <dgm:prSet presAssocID="{B7AAD759-BB23-4329-8C17-2B7AC1CB78CA}" presName="spaceBetweenRectangles" presStyleCnt="0"/>
      <dgm:spPr/>
    </dgm:pt>
    <dgm:pt modelId="{D16E3367-7F45-4A5B-B4A1-72BEDA0EDF9B}" type="pres">
      <dgm:prSet presAssocID="{A9C1F69C-B495-4407-877F-1FD1FC12F26F}" presName="parentLin" presStyleCnt="0"/>
      <dgm:spPr/>
    </dgm:pt>
    <dgm:pt modelId="{5AECE2EC-E53F-4F58-9964-533E482D8EAB}" type="pres">
      <dgm:prSet presAssocID="{A9C1F69C-B495-4407-877F-1FD1FC12F2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8975260-D8A8-4CF0-BF8C-1BE760805841}" type="pres">
      <dgm:prSet presAssocID="{A9C1F69C-B495-4407-877F-1FD1FC12F26F}" presName="parentText" presStyleLbl="node1" presStyleIdx="2" presStyleCnt="3" custScaleX="123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52B41-6E8D-472B-85C2-A438EEA23752}" type="pres">
      <dgm:prSet presAssocID="{A9C1F69C-B495-4407-877F-1FD1FC12F26F}" presName="negativeSpace" presStyleCnt="0"/>
      <dgm:spPr/>
    </dgm:pt>
    <dgm:pt modelId="{53A2E619-FD13-4C33-AA33-C2FC3070B764}" type="pres">
      <dgm:prSet presAssocID="{A9C1F69C-B495-4407-877F-1FD1FC12F2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E308D9F-1723-436A-95EC-4B5D4A1552EE}" srcId="{257709A0-6078-42F2-8457-394D2D674007}" destId="{BD4E4B33-8D64-4C61-8FFC-6430E62E88A5}" srcOrd="1" destOrd="0" parTransId="{4F898CF1-8297-460E-94C6-C66BB1101642}" sibTransId="{7653E579-7D33-4543-80A5-77536EF168F1}"/>
    <dgm:cxn modelId="{71E2A06E-FE32-48A0-B154-93FDE0DDCBB6}" type="presOf" srcId="{0B9CC5D6-AD80-4A25-AD53-893972DAADD0}" destId="{9D117DB5-B83A-4AB3-A4BF-3E5721B0B745}" srcOrd="0" destOrd="0" presId="urn:microsoft.com/office/officeart/2005/8/layout/list1"/>
    <dgm:cxn modelId="{E365E8CD-1B08-407F-BC1E-8EDF2ACD5576}" type="presOf" srcId="{257709A0-6078-42F2-8457-394D2D674007}" destId="{1E29E9D1-AF84-4CF8-A84A-A48F737B7F84}" srcOrd="1" destOrd="0" presId="urn:microsoft.com/office/officeart/2005/8/layout/list1"/>
    <dgm:cxn modelId="{731A1A67-37AC-4A9A-9EFA-FE785DA5CEE3}" type="presOf" srcId="{AD2952A3-8EE0-484D-BAD6-1D49CD7FBB37}" destId="{2E1C6B0C-21A0-497F-BE5A-6732AB1AADFB}" srcOrd="1" destOrd="0" presId="urn:microsoft.com/office/officeart/2005/8/layout/list1"/>
    <dgm:cxn modelId="{F2ACC719-CBE6-4294-A99D-E4DB52093427}" srcId="{257709A0-6078-42F2-8457-394D2D674007}" destId="{F0BF4A44-A88F-4811-81AD-89672F14793D}" srcOrd="2" destOrd="0" parTransId="{9409FAD2-E997-43E4-86C2-C7FD1364B4D9}" sibTransId="{2B842E26-4C8E-42BF-A6B6-20B9B6141024}"/>
    <dgm:cxn modelId="{CFE74E56-55A2-4F4C-A082-0D7FED529D37}" type="presOf" srcId="{257709A0-6078-42F2-8457-394D2D674007}" destId="{F3BDDCFE-727C-4229-B185-16E1BF7137E9}" srcOrd="0" destOrd="0" presId="urn:microsoft.com/office/officeart/2005/8/layout/list1"/>
    <dgm:cxn modelId="{DC103409-B539-410B-8BD9-2B8931E51DD1}" srcId="{23F6BAA6-4442-4F35-8E53-CEEDC456FB96}" destId="{AD2952A3-8EE0-484D-BAD6-1D49CD7FBB37}" srcOrd="0" destOrd="0" parTransId="{E1FE317C-2B9C-4B3C-9CD4-174D34F2AF19}" sibTransId="{E6A4E9CA-0EF1-4947-99F2-963AEB9E3A53}"/>
    <dgm:cxn modelId="{F87F18FA-6C66-4953-B6CD-3124748812C4}" type="presOf" srcId="{BD4E4B33-8D64-4C61-8FFC-6430E62E88A5}" destId="{32243DA7-69DC-40A3-8BDB-3273F215DD54}" srcOrd="0" destOrd="1" presId="urn:microsoft.com/office/officeart/2005/8/layout/list1"/>
    <dgm:cxn modelId="{64C3738B-7AE4-4155-9F55-333371D68608}" srcId="{AD2952A3-8EE0-484D-BAD6-1D49CD7FBB37}" destId="{0B9CC5D6-AD80-4A25-AD53-893972DAADD0}" srcOrd="0" destOrd="0" parTransId="{B5F3DEE6-16D7-47AB-A05E-3D3C41FE7106}" sibTransId="{F5C0D6C7-FD32-4E15-8398-3DAE366AA688}"/>
    <dgm:cxn modelId="{05BB730F-01CF-4BF7-A8E6-0DB4A8E0D815}" srcId="{23F6BAA6-4442-4F35-8E53-CEEDC456FB96}" destId="{A9C1F69C-B495-4407-877F-1FD1FC12F26F}" srcOrd="2" destOrd="0" parTransId="{C51220D8-69D7-42BC-9989-AC192AA4EFCA}" sibTransId="{56FC934F-2F60-4768-B229-A1FBCB559D63}"/>
    <dgm:cxn modelId="{BBBA09BD-2270-483E-8A4D-A3AFFED052E1}" srcId="{23F6BAA6-4442-4F35-8E53-CEEDC456FB96}" destId="{257709A0-6078-42F2-8457-394D2D674007}" srcOrd="1" destOrd="0" parTransId="{3F643A81-E973-4702-932A-692F1AB97596}" sibTransId="{B7AAD759-BB23-4329-8C17-2B7AC1CB78CA}"/>
    <dgm:cxn modelId="{747CA9EB-2FEC-4F0B-B277-28BAF8986B89}" type="presOf" srcId="{A9C1F69C-B495-4407-877F-1FD1FC12F26F}" destId="{58975260-D8A8-4CF0-BF8C-1BE760805841}" srcOrd="1" destOrd="0" presId="urn:microsoft.com/office/officeart/2005/8/layout/list1"/>
    <dgm:cxn modelId="{A83A8CD5-CAB0-44E3-B374-B26232F43654}" type="presOf" srcId="{23F6BAA6-4442-4F35-8E53-CEEDC456FB96}" destId="{B6896CB7-3971-4DCD-A019-FCCBF0035087}" srcOrd="0" destOrd="0" presId="urn:microsoft.com/office/officeart/2005/8/layout/list1"/>
    <dgm:cxn modelId="{D750B2EA-DB0F-4A4C-84FE-B469AE11337A}" type="presOf" srcId="{A9C1F69C-B495-4407-877F-1FD1FC12F26F}" destId="{5AECE2EC-E53F-4F58-9964-533E482D8EAB}" srcOrd="0" destOrd="0" presId="urn:microsoft.com/office/officeart/2005/8/layout/list1"/>
    <dgm:cxn modelId="{8F3C17CC-499D-493A-A469-1DECB03B59BE}" type="presOf" srcId="{8C51F18C-2B45-4426-9B8F-C9AC80DC8ABC}" destId="{32243DA7-69DC-40A3-8BDB-3273F215DD54}" srcOrd="0" destOrd="0" presId="urn:microsoft.com/office/officeart/2005/8/layout/list1"/>
    <dgm:cxn modelId="{15EBFA39-EA16-4949-904D-6355809358C6}" srcId="{257709A0-6078-42F2-8457-394D2D674007}" destId="{8C51F18C-2B45-4426-9B8F-C9AC80DC8ABC}" srcOrd="0" destOrd="0" parTransId="{733B94D6-867F-45DF-87BC-64B93D1BF588}" sibTransId="{650ABC76-3B6E-48E5-A7D6-2BEB8F51D077}"/>
    <dgm:cxn modelId="{84C4838D-F4DA-45AF-A0C9-A915BCB13B43}" type="presOf" srcId="{F0BF4A44-A88F-4811-81AD-89672F14793D}" destId="{32243DA7-69DC-40A3-8BDB-3273F215DD54}" srcOrd="0" destOrd="2" presId="urn:microsoft.com/office/officeart/2005/8/layout/list1"/>
    <dgm:cxn modelId="{745906EB-60AA-4C29-BD4E-57A937292900}" type="presOf" srcId="{AD2952A3-8EE0-484D-BAD6-1D49CD7FBB37}" destId="{6576B61E-D10A-42FC-A0B4-0CD2E579E902}" srcOrd="0" destOrd="0" presId="urn:microsoft.com/office/officeart/2005/8/layout/list1"/>
    <dgm:cxn modelId="{B6C3A87D-546E-45F2-87B6-6F60987AD02B}" type="presParOf" srcId="{B6896CB7-3971-4DCD-A019-FCCBF0035087}" destId="{880542A0-70B0-49AC-99FD-D52766BBA241}" srcOrd="0" destOrd="0" presId="urn:microsoft.com/office/officeart/2005/8/layout/list1"/>
    <dgm:cxn modelId="{AD4ECAC3-637F-4A4F-B5DE-8517B86CBFE3}" type="presParOf" srcId="{880542A0-70B0-49AC-99FD-D52766BBA241}" destId="{6576B61E-D10A-42FC-A0B4-0CD2E579E902}" srcOrd="0" destOrd="0" presId="urn:microsoft.com/office/officeart/2005/8/layout/list1"/>
    <dgm:cxn modelId="{C2627CAD-D01D-46B9-828B-19044B737DD1}" type="presParOf" srcId="{880542A0-70B0-49AC-99FD-D52766BBA241}" destId="{2E1C6B0C-21A0-497F-BE5A-6732AB1AADFB}" srcOrd="1" destOrd="0" presId="urn:microsoft.com/office/officeart/2005/8/layout/list1"/>
    <dgm:cxn modelId="{09BE5A41-8A82-4ADC-BFFC-EC5461914E3D}" type="presParOf" srcId="{B6896CB7-3971-4DCD-A019-FCCBF0035087}" destId="{4822A07C-0C30-4159-9AFA-2CB3790FB6AB}" srcOrd="1" destOrd="0" presId="urn:microsoft.com/office/officeart/2005/8/layout/list1"/>
    <dgm:cxn modelId="{5849D9D9-75D0-4707-B342-D79DB7CC4A41}" type="presParOf" srcId="{B6896CB7-3971-4DCD-A019-FCCBF0035087}" destId="{9D117DB5-B83A-4AB3-A4BF-3E5721B0B745}" srcOrd="2" destOrd="0" presId="urn:microsoft.com/office/officeart/2005/8/layout/list1"/>
    <dgm:cxn modelId="{A6F52640-11CE-4AE6-B5CF-D22497450498}" type="presParOf" srcId="{B6896CB7-3971-4DCD-A019-FCCBF0035087}" destId="{B0E42B10-A48C-4BCC-BD2F-12103192F7C0}" srcOrd="3" destOrd="0" presId="urn:microsoft.com/office/officeart/2005/8/layout/list1"/>
    <dgm:cxn modelId="{F7B2848D-8389-43F0-967E-71D1FEFDA0AB}" type="presParOf" srcId="{B6896CB7-3971-4DCD-A019-FCCBF0035087}" destId="{425F2E6B-A5A7-4366-BD0B-415D31AACEA0}" srcOrd="4" destOrd="0" presId="urn:microsoft.com/office/officeart/2005/8/layout/list1"/>
    <dgm:cxn modelId="{191E5D61-EC49-4048-B5E0-3559ED4B128D}" type="presParOf" srcId="{425F2E6B-A5A7-4366-BD0B-415D31AACEA0}" destId="{F3BDDCFE-727C-4229-B185-16E1BF7137E9}" srcOrd="0" destOrd="0" presId="urn:microsoft.com/office/officeart/2005/8/layout/list1"/>
    <dgm:cxn modelId="{59B8AF5D-5C20-483D-8A12-DB82FF7B0863}" type="presParOf" srcId="{425F2E6B-A5A7-4366-BD0B-415D31AACEA0}" destId="{1E29E9D1-AF84-4CF8-A84A-A48F737B7F84}" srcOrd="1" destOrd="0" presId="urn:microsoft.com/office/officeart/2005/8/layout/list1"/>
    <dgm:cxn modelId="{DEAAD46C-64AF-4295-BA17-5E2A59B004CB}" type="presParOf" srcId="{B6896CB7-3971-4DCD-A019-FCCBF0035087}" destId="{4746B643-19C8-4367-90E6-181301610717}" srcOrd="5" destOrd="0" presId="urn:microsoft.com/office/officeart/2005/8/layout/list1"/>
    <dgm:cxn modelId="{CD635B7B-E579-48F1-B7C7-2AAF5BBE7FF9}" type="presParOf" srcId="{B6896CB7-3971-4DCD-A019-FCCBF0035087}" destId="{32243DA7-69DC-40A3-8BDB-3273F215DD54}" srcOrd="6" destOrd="0" presId="urn:microsoft.com/office/officeart/2005/8/layout/list1"/>
    <dgm:cxn modelId="{6C99D785-0319-482A-9F29-01216343BF1D}" type="presParOf" srcId="{B6896CB7-3971-4DCD-A019-FCCBF0035087}" destId="{AC16C22A-012B-414C-85DC-A31001306CEC}" srcOrd="7" destOrd="0" presId="urn:microsoft.com/office/officeart/2005/8/layout/list1"/>
    <dgm:cxn modelId="{1B1628EF-BBFD-44A3-84C6-0E52434A00C2}" type="presParOf" srcId="{B6896CB7-3971-4DCD-A019-FCCBF0035087}" destId="{D16E3367-7F45-4A5B-B4A1-72BEDA0EDF9B}" srcOrd="8" destOrd="0" presId="urn:microsoft.com/office/officeart/2005/8/layout/list1"/>
    <dgm:cxn modelId="{64083341-2A2C-45F2-9A5E-4C22A46E2436}" type="presParOf" srcId="{D16E3367-7F45-4A5B-B4A1-72BEDA0EDF9B}" destId="{5AECE2EC-E53F-4F58-9964-533E482D8EAB}" srcOrd="0" destOrd="0" presId="urn:microsoft.com/office/officeart/2005/8/layout/list1"/>
    <dgm:cxn modelId="{A9C84E73-291F-4E9A-B23E-759E5E086676}" type="presParOf" srcId="{D16E3367-7F45-4A5B-B4A1-72BEDA0EDF9B}" destId="{58975260-D8A8-4CF0-BF8C-1BE760805841}" srcOrd="1" destOrd="0" presId="urn:microsoft.com/office/officeart/2005/8/layout/list1"/>
    <dgm:cxn modelId="{FF0EA000-873D-4087-A9EF-DF5317DB7C8F}" type="presParOf" srcId="{B6896CB7-3971-4DCD-A019-FCCBF0035087}" destId="{F8A52B41-6E8D-472B-85C2-A438EEA23752}" srcOrd="9" destOrd="0" presId="urn:microsoft.com/office/officeart/2005/8/layout/list1"/>
    <dgm:cxn modelId="{B59B7A9A-ABD7-4BB9-806C-607CEF61F8D0}" type="presParOf" srcId="{B6896CB7-3971-4DCD-A019-FCCBF0035087}" destId="{53A2E619-FD13-4C33-AA33-C2FC3070B7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F6BAA6-4442-4F35-8E53-CEEDC456FB9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507E0B-A7F5-40A2-B3E4-4BA0852B99EA}">
      <dgm:prSet custT="1"/>
      <dgm:spPr/>
      <dgm:t>
        <a:bodyPr/>
        <a:lstStyle/>
        <a:p>
          <a:r>
            <a:rPr lang="ru-RU" sz="1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Указание типов практик, не соответствует ФГОС 3++</a:t>
          </a:r>
        </a:p>
      </dgm:t>
    </dgm:pt>
    <dgm:pt modelId="{3DA58804-DD2B-4CA4-BA01-B76B64DF5225}" type="parTrans" cxnId="{E330617A-C5F0-488D-966E-7B48E4B07255}">
      <dgm:prSet/>
      <dgm:spPr/>
      <dgm:t>
        <a:bodyPr/>
        <a:lstStyle/>
        <a:p>
          <a:endParaRPr lang="ru-RU" sz="5400"/>
        </a:p>
      </dgm:t>
    </dgm:pt>
    <dgm:pt modelId="{49D77ABB-1E53-4A6A-861F-B0682891E308}" type="sibTrans" cxnId="{E330617A-C5F0-488D-966E-7B48E4B07255}">
      <dgm:prSet/>
      <dgm:spPr/>
      <dgm:t>
        <a:bodyPr/>
        <a:lstStyle/>
        <a:p>
          <a:endParaRPr lang="ru-RU" sz="5400"/>
        </a:p>
      </dgm:t>
    </dgm:pt>
    <dgm:pt modelId="{83D2F250-E753-411A-8114-80CED215DD02}">
      <dgm:prSet custT="1"/>
      <dgm:spPr/>
      <dgm:t>
        <a:bodyPr/>
        <a:lstStyle/>
        <a:p>
          <a:r>
            <a:rPr lang="ru-RU" sz="1400" i="0" dirty="0">
              <a:latin typeface="Arial" pitchFamily="34" charset="0"/>
              <a:cs typeface="Arial" pitchFamily="34" charset="0"/>
            </a:rPr>
            <a:t>В Блок 2 «Практики» входят  учебная и производственная  практики…</a:t>
          </a:r>
        </a:p>
      </dgm:t>
    </dgm:pt>
    <dgm:pt modelId="{ABDBAEB2-49C4-43E2-92E9-87D2E30863D3}" type="parTrans" cxnId="{65B6F3C1-C33E-4F4E-A046-CBBF2A7DCF55}">
      <dgm:prSet/>
      <dgm:spPr/>
      <dgm:t>
        <a:bodyPr/>
        <a:lstStyle/>
        <a:p>
          <a:endParaRPr lang="ru-RU" sz="5400"/>
        </a:p>
      </dgm:t>
    </dgm:pt>
    <dgm:pt modelId="{1A44557B-2B0E-4AFA-B00C-B505F26EA856}" type="sibTrans" cxnId="{65B6F3C1-C33E-4F4E-A046-CBBF2A7DCF55}">
      <dgm:prSet/>
      <dgm:spPr/>
      <dgm:t>
        <a:bodyPr/>
        <a:lstStyle/>
        <a:p>
          <a:endParaRPr lang="ru-RU" sz="5400"/>
        </a:p>
      </dgm:t>
    </dgm:pt>
    <dgm:pt modelId="{B50F8453-B7C1-484E-92BA-CFFFE67E802A}">
      <dgm:prSet custT="1"/>
      <dgm:spPr/>
      <dgm:t>
        <a:bodyPr/>
        <a:lstStyle/>
        <a:p>
          <a:r>
            <a: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п.5.1. </a:t>
          </a:r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Рекомендуемый объем обязательной части образовательной программы</a:t>
          </a:r>
          <a:endParaRPr lang="ru-RU" sz="18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E113DD8-7BC5-464E-AD0A-C7FBB99C1830}" type="parTrans" cxnId="{87B4B2D3-4258-4A31-BBA0-A4A51E625FE9}">
      <dgm:prSet/>
      <dgm:spPr/>
      <dgm:t>
        <a:bodyPr/>
        <a:lstStyle/>
        <a:p>
          <a:endParaRPr lang="ru-RU" sz="5400"/>
        </a:p>
      </dgm:t>
    </dgm:pt>
    <dgm:pt modelId="{D574770E-2CED-4557-8DA5-3E485BE43916}" type="sibTrans" cxnId="{87B4B2D3-4258-4A31-BBA0-A4A51E625FE9}">
      <dgm:prSet/>
      <dgm:spPr/>
      <dgm:t>
        <a:bodyPr/>
        <a:lstStyle/>
        <a:p>
          <a:endParaRPr lang="ru-RU" sz="5400"/>
        </a:p>
      </dgm:t>
    </dgm:pt>
    <dgm:pt modelId="{B469F7AA-0A64-4EDD-B4D3-E6AE3CA26C93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Логичность соотнесения дисциплин и компетенций</a:t>
          </a:r>
        </a:p>
      </dgm:t>
    </dgm:pt>
    <dgm:pt modelId="{1FFD206D-695A-4505-B263-C19937CD853B}" type="parTrans" cxnId="{E9B7EA16-9383-4C9F-A036-D33FCA985023}">
      <dgm:prSet/>
      <dgm:spPr/>
      <dgm:t>
        <a:bodyPr/>
        <a:lstStyle/>
        <a:p>
          <a:endParaRPr lang="ru-RU" sz="5400"/>
        </a:p>
      </dgm:t>
    </dgm:pt>
    <dgm:pt modelId="{FE6A7C70-6704-4B0B-8A0F-0E0C840C6677}" type="sibTrans" cxnId="{E9B7EA16-9383-4C9F-A036-D33FCA985023}">
      <dgm:prSet/>
      <dgm:spPr/>
      <dgm:t>
        <a:bodyPr/>
        <a:lstStyle/>
        <a:p>
          <a:endParaRPr lang="ru-RU" sz="5400"/>
        </a:p>
      </dgm:t>
    </dgm:pt>
    <dgm:pt modelId="{C2645F68-B246-4026-8EED-575979235E1D}">
      <dgm:prSet custT="1"/>
      <dgm:spPr/>
      <dgm:t>
        <a:bodyPr/>
        <a:lstStyle/>
        <a:p>
          <a:r>
            <a:rPr lang="ru-RU" sz="1400" dirty="0"/>
            <a:t> должен составлять не менее 60 процентов от общего объема программы без учета объема государственной итоговой аттестации;</a:t>
          </a:r>
          <a:endParaRPr lang="ru-RU" sz="1400" i="1" dirty="0">
            <a:latin typeface="Arial" pitchFamily="34" charset="0"/>
            <a:cs typeface="Arial" pitchFamily="34" charset="0"/>
          </a:endParaRPr>
        </a:p>
      </dgm:t>
    </dgm:pt>
    <dgm:pt modelId="{47DCFBB9-83A8-4DBD-A251-3E33DC70BB9D}" type="parTrans" cxnId="{2D6E15CF-E743-4F45-B31D-D42ECC35670F}">
      <dgm:prSet/>
      <dgm:spPr/>
      <dgm:t>
        <a:bodyPr/>
        <a:lstStyle/>
        <a:p>
          <a:endParaRPr lang="ru-RU" sz="5400"/>
        </a:p>
      </dgm:t>
    </dgm:pt>
    <dgm:pt modelId="{9DCD2FB1-B02F-4A66-8CA6-575E50E453E7}" type="sibTrans" cxnId="{2D6E15CF-E743-4F45-B31D-D42ECC35670F}">
      <dgm:prSet/>
      <dgm:spPr/>
      <dgm:t>
        <a:bodyPr/>
        <a:lstStyle/>
        <a:p>
          <a:endParaRPr lang="ru-RU" sz="5400"/>
        </a:p>
      </dgm:t>
    </dgm:pt>
    <dgm:pt modelId="{B6896CB7-3971-4DCD-A019-FCCBF0035087}" type="pres">
      <dgm:prSet presAssocID="{23F6BAA6-4442-4F35-8E53-CEEDC456FB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753FD8-035F-4A1B-B92D-9204E66C9C20}" type="pres">
      <dgm:prSet presAssocID="{C4507E0B-A7F5-40A2-B3E4-4BA0852B99EA}" presName="parentLin" presStyleCnt="0"/>
      <dgm:spPr/>
    </dgm:pt>
    <dgm:pt modelId="{505CE021-B01B-41C2-9BAE-2655C13266BC}" type="pres">
      <dgm:prSet presAssocID="{C4507E0B-A7F5-40A2-B3E4-4BA0852B99E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E67395-9FAC-4F89-8827-4C0619DA7871}" type="pres">
      <dgm:prSet presAssocID="{C4507E0B-A7F5-40A2-B3E4-4BA0852B99EA}" presName="parentText" presStyleLbl="node1" presStyleIdx="0" presStyleCnt="3" custScaleX="1182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290B2-F992-438A-9ACD-5ECDB80FB267}" type="pres">
      <dgm:prSet presAssocID="{C4507E0B-A7F5-40A2-B3E4-4BA0852B99EA}" presName="negativeSpace" presStyleCnt="0"/>
      <dgm:spPr/>
    </dgm:pt>
    <dgm:pt modelId="{683E4ECC-3A2A-402A-8C38-6B2B4932714D}" type="pres">
      <dgm:prSet presAssocID="{C4507E0B-A7F5-40A2-B3E4-4BA0852B99E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34150-C727-4CE6-8752-4CB518D69637}" type="pres">
      <dgm:prSet presAssocID="{49D77ABB-1E53-4A6A-861F-B0682891E308}" presName="spaceBetweenRectangles" presStyleCnt="0"/>
      <dgm:spPr/>
    </dgm:pt>
    <dgm:pt modelId="{24BD4F86-5B44-46F9-B179-E28F2B5C8C09}" type="pres">
      <dgm:prSet presAssocID="{B50F8453-B7C1-484E-92BA-CFFFE67E802A}" presName="parentLin" presStyleCnt="0"/>
      <dgm:spPr/>
    </dgm:pt>
    <dgm:pt modelId="{7D0687DA-9A8E-4045-B7F1-B2AF68B6C0BC}" type="pres">
      <dgm:prSet presAssocID="{B50F8453-B7C1-484E-92BA-CFFFE67E802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6A00CD8-FA2F-4557-AFFD-110163FA7280}" type="pres">
      <dgm:prSet presAssocID="{B50F8453-B7C1-484E-92BA-CFFFE67E802A}" presName="parentText" presStyleLbl="node1" presStyleIdx="1" presStyleCnt="3" custScaleX="1182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27E01-D841-4D3C-8520-58DE29B1951E}" type="pres">
      <dgm:prSet presAssocID="{B50F8453-B7C1-484E-92BA-CFFFE67E802A}" presName="negativeSpace" presStyleCnt="0"/>
      <dgm:spPr/>
    </dgm:pt>
    <dgm:pt modelId="{26FE7530-CD47-44D5-A9B6-2AFF885381E5}" type="pres">
      <dgm:prSet presAssocID="{B50F8453-B7C1-484E-92BA-CFFFE67E802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63EB5-F1FD-4DCA-9004-A6EFFFA6C1C3}" type="pres">
      <dgm:prSet presAssocID="{D574770E-2CED-4557-8DA5-3E485BE43916}" presName="spaceBetweenRectangles" presStyleCnt="0"/>
      <dgm:spPr/>
    </dgm:pt>
    <dgm:pt modelId="{2744514C-1430-41B8-A896-6BCB582AE4E2}" type="pres">
      <dgm:prSet presAssocID="{B469F7AA-0A64-4EDD-B4D3-E6AE3CA26C93}" presName="parentLin" presStyleCnt="0"/>
      <dgm:spPr/>
    </dgm:pt>
    <dgm:pt modelId="{5A28C342-B9FE-4235-8746-9E8CD4D8240B}" type="pres">
      <dgm:prSet presAssocID="{B469F7AA-0A64-4EDD-B4D3-E6AE3CA26C9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F3C99F5-A718-430B-89A8-093FE9DF0EA6}" type="pres">
      <dgm:prSet presAssocID="{B469F7AA-0A64-4EDD-B4D3-E6AE3CA26C93}" presName="parentText" presStyleLbl="node1" presStyleIdx="2" presStyleCnt="3" custScaleX="1182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CA1CE-8C54-4C9D-8232-DA04DB95CD9D}" type="pres">
      <dgm:prSet presAssocID="{B469F7AA-0A64-4EDD-B4D3-E6AE3CA26C93}" presName="negativeSpace" presStyleCnt="0"/>
      <dgm:spPr/>
    </dgm:pt>
    <dgm:pt modelId="{564599C7-3184-49BB-A522-D9ED763625F4}" type="pres">
      <dgm:prSet presAssocID="{B469F7AA-0A64-4EDD-B4D3-E6AE3CA26C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FACBD6-C92C-471C-B01C-E927B883BCF9}" type="presOf" srcId="{C2645F68-B246-4026-8EED-575979235E1D}" destId="{26FE7530-CD47-44D5-A9B6-2AFF885381E5}" srcOrd="0" destOrd="0" presId="urn:microsoft.com/office/officeart/2005/8/layout/list1"/>
    <dgm:cxn modelId="{A7F176B4-940B-4C41-A7A3-7671ADCEBA09}" type="presOf" srcId="{C4507E0B-A7F5-40A2-B3E4-4BA0852B99EA}" destId="{2AE67395-9FAC-4F89-8827-4C0619DA7871}" srcOrd="1" destOrd="0" presId="urn:microsoft.com/office/officeart/2005/8/layout/list1"/>
    <dgm:cxn modelId="{F22FF0D2-6D19-450C-B601-425FCCC6A94D}" type="presOf" srcId="{B50F8453-B7C1-484E-92BA-CFFFE67E802A}" destId="{86A00CD8-FA2F-4557-AFFD-110163FA7280}" srcOrd="1" destOrd="0" presId="urn:microsoft.com/office/officeart/2005/8/layout/list1"/>
    <dgm:cxn modelId="{D47CF741-1968-4C97-BF77-95A47EAE0A85}" type="presOf" srcId="{B469F7AA-0A64-4EDD-B4D3-E6AE3CA26C93}" destId="{5A28C342-B9FE-4235-8746-9E8CD4D8240B}" srcOrd="0" destOrd="0" presId="urn:microsoft.com/office/officeart/2005/8/layout/list1"/>
    <dgm:cxn modelId="{70053E3B-892E-4E13-A994-632A6D145F16}" type="presOf" srcId="{B50F8453-B7C1-484E-92BA-CFFFE67E802A}" destId="{7D0687DA-9A8E-4045-B7F1-B2AF68B6C0BC}" srcOrd="0" destOrd="0" presId="urn:microsoft.com/office/officeart/2005/8/layout/list1"/>
    <dgm:cxn modelId="{87B4B2D3-4258-4A31-BBA0-A4A51E625FE9}" srcId="{23F6BAA6-4442-4F35-8E53-CEEDC456FB96}" destId="{B50F8453-B7C1-484E-92BA-CFFFE67E802A}" srcOrd="1" destOrd="0" parTransId="{BE113DD8-7BC5-464E-AD0A-C7FBB99C1830}" sibTransId="{D574770E-2CED-4557-8DA5-3E485BE43916}"/>
    <dgm:cxn modelId="{E9B7EA16-9383-4C9F-A036-D33FCA985023}" srcId="{23F6BAA6-4442-4F35-8E53-CEEDC456FB96}" destId="{B469F7AA-0A64-4EDD-B4D3-E6AE3CA26C93}" srcOrd="2" destOrd="0" parTransId="{1FFD206D-695A-4505-B263-C19937CD853B}" sibTransId="{FE6A7C70-6704-4B0B-8A0F-0E0C840C6677}"/>
    <dgm:cxn modelId="{65B6F3C1-C33E-4F4E-A046-CBBF2A7DCF55}" srcId="{C4507E0B-A7F5-40A2-B3E4-4BA0852B99EA}" destId="{83D2F250-E753-411A-8114-80CED215DD02}" srcOrd="0" destOrd="0" parTransId="{ABDBAEB2-49C4-43E2-92E9-87D2E30863D3}" sibTransId="{1A44557B-2B0E-4AFA-B00C-B505F26EA856}"/>
    <dgm:cxn modelId="{E330617A-C5F0-488D-966E-7B48E4B07255}" srcId="{23F6BAA6-4442-4F35-8E53-CEEDC456FB96}" destId="{C4507E0B-A7F5-40A2-B3E4-4BA0852B99EA}" srcOrd="0" destOrd="0" parTransId="{3DA58804-DD2B-4CA4-BA01-B76B64DF5225}" sibTransId="{49D77ABB-1E53-4A6A-861F-B0682891E308}"/>
    <dgm:cxn modelId="{A83A8CD5-CAB0-44E3-B374-B26232F43654}" type="presOf" srcId="{23F6BAA6-4442-4F35-8E53-CEEDC456FB96}" destId="{B6896CB7-3971-4DCD-A019-FCCBF0035087}" srcOrd="0" destOrd="0" presId="urn:microsoft.com/office/officeart/2005/8/layout/list1"/>
    <dgm:cxn modelId="{2D6E15CF-E743-4F45-B31D-D42ECC35670F}" srcId="{B50F8453-B7C1-484E-92BA-CFFFE67E802A}" destId="{C2645F68-B246-4026-8EED-575979235E1D}" srcOrd="0" destOrd="0" parTransId="{47DCFBB9-83A8-4DBD-A251-3E33DC70BB9D}" sibTransId="{9DCD2FB1-B02F-4A66-8CA6-575E50E453E7}"/>
    <dgm:cxn modelId="{03B12C7C-AF50-4167-BD14-15307EAC1A8C}" type="presOf" srcId="{B469F7AA-0A64-4EDD-B4D3-E6AE3CA26C93}" destId="{CF3C99F5-A718-430B-89A8-093FE9DF0EA6}" srcOrd="1" destOrd="0" presId="urn:microsoft.com/office/officeart/2005/8/layout/list1"/>
    <dgm:cxn modelId="{23D1F389-F0DA-4815-AF6E-2C25477938AB}" type="presOf" srcId="{83D2F250-E753-411A-8114-80CED215DD02}" destId="{683E4ECC-3A2A-402A-8C38-6B2B4932714D}" srcOrd="0" destOrd="0" presId="urn:microsoft.com/office/officeart/2005/8/layout/list1"/>
    <dgm:cxn modelId="{DF4108C8-5FDD-47DB-94FB-544022D4D87E}" type="presOf" srcId="{C4507E0B-A7F5-40A2-B3E4-4BA0852B99EA}" destId="{505CE021-B01B-41C2-9BAE-2655C13266BC}" srcOrd="0" destOrd="0" presId="urn:microsoft.com/office/officeart/2005/8/layout/list1"/>
    <dgm:cxn modelId="{2F7544C1-D472-4CE7-A16D-ABC5F7FFCC60}" type="presParOf" srcId="{B6896CB7-3971-4DCD-A019-FCCBF0035087}" destId="{49753FD8-035F-4A1B-B92D-9204E66C9C20}" srcOrd="0" destOrd="0" presId="urn:microsoft.com/office/officeart/2005/8/layout/list1"/>
    <dgm:cxn modelId="{3704E7C2-CDFD-4DA6-9003-C83A31A98E11}" type="presParOf" srcId="{49753FD8-035F-4A1B-B92D-9204E66C9C20}" destId="{505CE021-B01B-41C2-9BAE-2655C13266BC}" srcOrd="0" destOrd="0" presId="urn:microsoft.com/office/officeart/2005/8/layout/list1"/>
    <dgm:cxn modelId="{BC33975D-9367-4AA6-9C1C-8632BF9F917D}" type="presParOf" srcId="{49753FD8-035F-4A1B-B92D-9204E66C9C20}" destId="{2AE67395-9FAC-4F89-8827-4C0619DA7871}" srcOrd="1" destOrd="0" presId="urn:microsoft.com/office/officeart/2005/8/layout/list1"/>
    <dgm:cxn modelId="{9ADBF38B-1787-4D5D-87FD-DBF8A2B7D3C6}" type="presParOf" srcId="{B6896CB7-3971-4DCD-A019-FCCBF0035087}" destId="{191290B2-F992-438A-9ACD-5ECDB80FB267}" srcOrd="1" destOrd="0" presId="urn:microsoft.com/office/officeart/2005/8/layout/list1"/>
    <dgm:cxn modelId="{9413BB5E-E544-4F56-8495-787D5C078A17}" type="presParOf" srcId="{B6896CB7-3971-4DCD-A019-FCCBF0035087}" destId="{683E4ECC-3A2A-402A-8C38-6B2B4932714D}" srcOrd="2" destOrd="0" presId="urn:microsoft.com/office/officeart/2005/8/layout/list1"/>
    <dgm:cxn modelId="{08FEAD1F-26D4-47FA-90C6-4A86CDD0D349}" type="presParOf" srcId="{B6896CB7-3971-4DCD-A019-FCCBF0035087}" destId="{30834150-C727-4CE6-8752-4CB518D69637}" srcOrd="3" destOrd="0" presId="urn:microsoft.com/office/officeart/2005/8/layout/list1"/>
    <dgm:cxn modelId="{FDF09EC5-40FD-42DC-A906-D01BFCD9ACD5}" type="presParOf" srcId="{B6896CB7-3971-4DCD-A019-FCCBF0035087}" destId="{24BD4F86-5B44-46F9-B179-E28F2B5C8C09}" srcOrd="4" destOrd="0" presId="urn:microsoft.com/office/officeart/2005/8/layout/list1"/>
    <dgm:cxn modelId="{0F3B2999-0069-410B-9B25-FB9E1B5B1EE6}" type="presParOf" srcId="{24BD4F86-5B44-46F9-B179-E28F2B5C8C09}" destId="{7D0687DA-9A8E-4045-B7F1-B2AF68B6C0BC}" srcOrd="0" destOrd="0" presId="urn:microsoft.com/office/officeart/2005/8/layout/list1"/>
    <dgm:cxn modelId="{EC054BA7-479D-4A53-84A7-A82E2477259A}" type="presParOf" srcId="{24BD4F86-5B44-46F9-B179-E28F2B5C8C09}" destId="{86A00CD8-FA2F-4557-AFFD-110163FA7280}" srcOrd="1" destOrd="0" presId="urn:microsoft.com/office/officeart/2005/8/layout/list1"/>
    <dgm:cxn modelId="{5F37E4AC-86E9-4BFC-9966-505CEA08F079}" type="presParOf" srcId="{B6896CB7-3971-4DCD-A019-FCCBF0035087}" destId="{5C627E01-D841-4D3C-8520-58DE29B1951E}" srcOrd="5" destOrd="0" presId="urn:microsoft.com/office/officeart/2005/8/layout/list1"/>
    <dgm:cxn modelId="{89F8CA7E-AEE2-480F-8E2B-FD69E7DD5C03}" type="presParOf" srcId="{B6896CB7-3971-4DCD-A019-FCCBF0035087}" destId="{26FE7530-CD47-44D5-A9B6-2AFF885381E5}" srcOrd="6" destOrd="0" presId="urn:microsoft.com/office/officeart/2005/8/layout/list1"/>
    <dgm:cxn modelId="{9FA5D756-EA15-469B-8AF1-AB2B390711B4}" type="presParOf" srcId="{B6896CB7-3971-4DCD-A019-FCCBF0035087}" destId="{CD963EB5-F1FD-4DCA-9004-A6EFFFA6C1C3}" srcOrd="7" destOrd="0" presId="urn:microsoft.com/office/officeart/2005/8/layout/list1"/>
    <dgm:cxn modelId="{76D4532C-61AD-4699-95C1-A7D484176864}" type="presParOf" srcId="{B6896CB7-3971-4DCD-A019-FCCBF0035087}" destId="{2744514C-1430-41B8-A896-6BCB582AE4E2}" srcOrd="8" destOrd="0" presId="urn:microsoft.com/office/officeart/2005/8/layout/list1"/>
    <dgm:cxn modelId="{240C5E48-6B91-45AB-BCFA-56EC1171C954}" type="presParOf" srcId="{2744514C-1430-41B8-A896-6BCB582AE4E2}" destId="{5A28C342-B9FE-4235-8746-9E8CD4D8240B}" srcOrd="0" destOrd="0" presId="urn:microsoft.com/office/officeart/2005/8/layout/list1"/>
    <dgm:cxn modelId="{F2B35365-7F33-4ED7-961A-67C91538F7BB}" type="presParOf" srcId="{2744514C-1430-41B8-A896-6BCB582AE4E2}" destId="{CF3C99F5-A718-430B-89A8-093FE9DF0EA6}" srcOrd="1" destOrd="0" presId="urn:microsoft.com/office/officeart/2005/8/layout/list1"/>
    <dgm:cxn modelId="{18A1FDCF-8064-476E-A5E2-DBA337ED2B1A}" type="presParOf" srcId="{B6896CB7-3971-4DCD-A019-FCCBF0035087}" destId="{69BCA1CE-8C54-4C9D-8232-DA04DB95CD9D}" srcOrd="9" destOrd="0" presId="urn:microsoft.com/office/officeart/2005/8/layout/list1"/>
    <dgm:cxn modelId="{30491F62-C41C-4E29-B290-31131F718C93}" type="presParOf" srcId="{B6896CB7-3971-4DCD-A019-FCCBF0035087}" destId="{564599C7-3184-49BB-A522-D9ED763625F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37F0C5-4338-4854-89B2-9720DF3C5DCF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D269B9-63F8-4C71-9D90-B2DEB85BBCDD}">
      <dgm:prSet phldrT="[Текст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Наличие в ПООП ТИП и ПООП ПИП педагогического типа задач</a:t>
          </a:r>
        </a:p>
      </dgm:t>
    </dgm:pt>
    <dgm:pt modelId="{FFBF7799-4F3F-4428-BD0F-FDB18FA1BC86}" type="parTrans" cxnId="{1CD664AA-578A-48E6-98F4-EB4C8D68F69A}">
      <dgm:prSet/>
      <dgm:spPr/>
      <dgm:t>
        <a:bodyPr/>
        <a:lstStyle/>
        <a:p>
          <a:endParaRPr lang="ru-RU" sz="1800"/>
        </a:p>
      </dgm:t>
    </dgm:pt>
    <dgm:pt modelId="{50A03642-DBA9-489E-9524-89BB07DC9FDE}" type="sibTrans" cxnId="{1CD664AA-578A-48E6-98F4-EB4C8D68F69A}">
      <dgm:prSet/>
      <dgm:spPr/>
      <dgm:t>
        <a:bodyPr/>
        <a:lstStyle/>
        <a:p>
          <a:endParaRPr lang="ru-RU" sz="1800"/>
        </a:p>
      </dgm:t>
    </dgm:pt>
    <dgm:pt modelId="{75CCDCDB-193B-4E5C-B863-29B2EA8906BD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В Профильном модуле, формулируемом ВУЗом, заявлены ОПК </a:t>
          </a:r>
        </a:p>
      </dgm:t>
    </dgm:pt>
    <dgm:pt modelId="{4D1AB97F-A97C-4D43-88CA-23B47C5E6CDC}" type="parTrans" cxnId="{03983942-6711-4257-B312-A23AB551D4B1}">
      <dgm:prSet/>
      <dgm:spPr/>
      <dgm:t>
        <a:bodyPr/>
        <a:lstStyle/>
        <a:p>
          <a:endParaRPr lang="ru-RU" sz="1800"/>
        </a:p>
      </dgm:t>
    </dgm:pt>
    <dgm:pt modelId="{F9978386-A52F-41D9-9854-56523152B413}" type="sibTrans" cxnId="{03983942-6711-4257-B312-A23AB551D4B1}">
      <dgm:prSet/>
      <dgm:spPr/>
      <dgm:t>
        <a:bodyPr/>
        <a:lstStyle/>
        <a:p>
          <a:endParaRPr lang="ru-RU" sz="1800"/>
        </a:p>
      </dgm:t>
    </dgm:pt>
    <dgm:pt modelId="{EF8DB3F9-9775-42E2-B35C-22B1AB78EB02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Понимание  термина «общегуманитарный модуль» </a:t>
          </a:r>
        </a:p>
      </dgm:t>
    </dgm:pt>
    <dgm:pt modelId="{D8FDE13C-F493-41B6-9B18-285BBB2716EC}" type="parTrans" cxnId="{F672BEDA-AE8B-4486-9E9A-0ED6106B01B9}">
      <dgm:prSet/>
      <dgm:spPr/>
      <dgm:t>
        <a:bodyPr/>
        <a:lstStyle/>
        <a:p>
          <a:endParaRPr lang="ru-RU" sz="1800"/>
        </a:p>
      </dgm:t>
    </dgm:pt>
    <dgm:pt modelId="{55F7572E-0FC9-446F-82C9-5EC7C343763F}" type="sibTrans" cxnId="{F672BEDA-AE8B-4486-9E9A-0ED6106B01B9}">
      <dgm:prSet/>
      <dgm:spPr/>
      <dgm:t>
        <a:bodyPr/>
        <a:lstStyle/>
        <a:p>
          <a:endParaRPr lang="ru-RU" sz="1800"/>
        </a:p>
      </dgm:t>
    </dgm:pt>
    <dgm:pt modelId="{78D9AFCB-32E5-4CBF-AB38-69D5E4824A7A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Разъяснение термина «предметные области»</a:t>
          </a:r>
        </a:p>
      </dgm:t>
    </dgm:pt>
    <dgm:pt modelId="{ECFB1CBE-6D30-4134-91F5-2DA81244C9D7}" type="parTrans" cxnId="{348E08D4-7D28-4AD7-89C3-30C644D20BD3}">
      <dgm:prSet/>
      <dgm:spPr/>
      <dgm:t>
        <a:bodyPr/>
        <a:lstStyle/>
        <a:p>
          <a:endParaRPr lang="ru-RU" sz="1800"/>
        </a:p>
      </dgm:t>
    </dgm:pt>
    <dgm:pt modelId="{11B7F6F7-CFD5-4412-B2AC-05D8ADCEFD53}" type="sibTrans" cxnId="{348E08D4-7D28-4AD7-89C3-30C644D20BD3}">
      <dgm:prSet/>
      <dgm:spPr/>
      <dgm:t>
        <a:bodyPr/>
        <a:lstStyle/>
        <a:p>
          <a:endParaRPr lang="ru-RU" sz="1800"/>
        </a:p>
      </dgm:t>
    </dgm:pt>
    <dgm:pt modelId="{15E2EC34-D10B-44A7-BAC4-B99810126AD6}">
      <dgm:prSet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Универсальность ОПК во всех ПООП</a:t>
          </a:r>
        </a:p>
      </dgm:t>
    </dgm:pt>
    <dgm:pt modelId="{BBAD5554-5CB4-4E93-96A7-6902B50EBB2E}" type="parTrans" cxnId="{CCA9602D-0317-466D-A4C8-49942CD1F96C}">
      <dgm:prSet/>
      <dgm:spPr/>
      <dgm:t>
        <a:bodyPr/>
        <a:lstStyle/>
        <a:p>
          <a:endParaRPr lang="ru-RU" sz="1800"/>
        </a:p>
      </dgm:t>
    </dgm:pt>
    <dgm:pt modelId="{721B27D9-4B60-4D89-8E27-EBB3D472DB21}" type="sibTrans" cxnId="{CCA9602D-0317-466D-A4C8-49942CD1F96C}">
      <dgm:prSet/>
      <dgm:spPr/>
      <dgm:t>
        <a:bodyPr/>
        <a:lstStyle/>
        <a:p>
          <a:endParaRPr lang="ru-RU" sz="1800"/>
        </a:p>
      </dgm:t>
    </dgm:pt>
    <dgm:pt modelId="{F0CC61F5-C592-496E-ABD0-6AEAB1E5E709}">
      <dgm:prSet phldrT="[Текст]" custT="1"/>
      <dgm:spPr/>
      <dgm:t>
        <a:bodyPr/>
        <a:lstStyle/>
        <a:p>
          <a:r>
            <a:rPr lang="ru-RU" sz="1400" dirty="0">
              <a:latin typeface="Candara" panose="020E0502030303020204" pitchFamily="34" charset="0"/>
            </a:rPr>
            <a:t> как следствие ПК -1 (Способен осуществлять педагогическую деятельность…);</a:t>
          </a:r>
        </a:p>
      </dgm:t>
    </dgm:pt>
    <dgm:pt modelId="{E1BB9ECE-D083-4BD3-A14D-C5BF423EFC88}" type="parTrans" cxnId="{45EC04D1-1D63-4A8A-839F-87EC2FC1F79D}">
      <dgm:prSet/>
      <dgm:spPr/>
      <dgm:t>
        <a:bodyPr/>
        <a:lstStyle/>
        <a:p>
          <a:endParaRPr lang="ru-RU" sz="1800"/>
        </a:p>
      </dgm:t>
    </dgm:pt>
    <dgm:pt modelId="{3F9D00AB-E0A8-49F4-BF9F-31579BCE204D}" type="sibTrans" cxnId="{45EC04D1-1D63-4A8A-839F-87EC2FC1F79D}">
      <dgm:prSet/>
      <dgm:spPr/>
      <dgm:t>
        <a:bodyPr/>
        <a:lstStyle/>
        <a:p>
          <a:endParaRPr lang="ru-RU" sz="1800"/>
        </a:p>
      </dgm:t>
    </dgm:pt>
    <dgm:pt modelId="{1F1D661D-B723-4CE8-83CD-633276A46BDD}">
      <dgm:prSet custT="1"/>
      <dgm:spPr/>
      <dgm:t>
        <a:bodyPr/>
        <a:lstStyle/>
        <a:p>
          <a:r>
            <a:rPr lang="ru-RU" sz="1400" dirty="0">
              <a:latin typeface="Candara" panose="020E0502030303020204" pitchFamily="34" charset="0"/>
            </a:rPr>
            <a:t>которое влечет за собой специфику аттестации; </a:t>
          </a:r>
        </a:p>
      </dgm:t>
    </dgm:pt>
    <dgm:pt modelId="{4843F49E-81F0-4B34-A781-8324E3126B98}" type="parTrans" cxnId="{209EBB68-3622-4C78-9669-F76E1549DCCD}">
      <dgm:prSet/>
      <dgm:spPr/>
      <dgm:t>
        <a:bodyPr/>
        <a:lstStyle/>
        <a:p>
          <a:endParaRPr lang="ru-RU" sz="1800"/>
        </a:p>
      </dgm:t>
    </dgm:pt>
    <dgm:pt modelId="{D3E51839-BFE1-4C7E-980A-4A70911B7C29}" type="sibTrans" cxnId="{209EBB68-3622-4C78-9669-F76E1549DCCD}">
      <dgm:prSet/>
      <dgm:spPr/>
      <dgm:t>
        <a:bodyPr/>
        <a:lstStyle/>
        <a:p>
          <a:endParaRPr lang="ru-RU" sz="1800"/>
        </a:p>
      </dgm:t>
    </dgm:pt>
    <dgm:pt modelId="{0C2C2D74-21D3-47A6-A73A-B2D4E9EEF197}">
      <dgm:prSet custT="1"/>
      <dgm:spPr/>
      <dgm:t>
        <a:bodyPr/>
        <a:lstStyle/>
        <a:p>
          <a:r>
            <a:rPr lang="ru-RU" sz="1400" dirty="0">
              <a:latin typeface="Candara" panose="020E0502030303020204" pitchFamily="34" charset="0"/>
            </a:rPr>
            <a:t> используемого  в примерном учебном плане, где  указаны наряду с </a:t>
          </a:r>
          <a:r>
            <a:rPr lang="ru-RU" sz="1400" u="sng" dirty="0">
              <a:latin typeface="Candara" panose="020E0502030303020204" pitchFamily="34" charset="0"/>
            </a:rPr>
            <a:t>конкретными дисциплинами </a:t>
          </a:r>
          <a:r>
            <a:rPr lang="ru-RU" sz="1400" b="1" i="1" u="sng" dirty="0">
              <a:latin typeface="Candara" panose="020E0502030303020204" pitchFamily="34" charset="0"/>
            </a:rPr>
            <a:t>предметные области</a:t>
          </a:r>
          <a:r>
            <a:rPr lang="ru-RU" sz="1400" dirty="0">
              <a:latin typeface="Candara" panose="020E0502030303020204" pitchFamily="34" charset="0"/>
            </a:rPr>
            <a:t>, отмеченные знаком *</a:t>
          </a:r>
        </a:p>
      </dgm:t>
    </dgm:pt>
    <dgm:pt modelId="{ABF657E0-35D9-400A-9360-BCD2631E45E8}" type="parTrans" cxnId="{AD1A9A68-497A-4978-A3D4-01D541324CA7}">
      <dgm:prSet/>
      <dgm:spPr/>
      <dgm:t>
        <a:bodyPr/>
        <a:lstStyle/>
        <a:p>
          <a:endParaRPr lang="ru-RU" sz="1800"/>
        </a:p>
      </dgm:t>
    </dgm:pt>
    <dgm:pt modelId="{D02B2A66-5A02-4BDD-B229-6E092C39561E}" type="sibTrans" cxnId="{AD1A9A68-497A-4978-A3D4-01D541324CA7}">
      <dgm:prSet/>
      <dgm:spPr/>
      <dgm:t>
        <a:bodyPr/>
        <a:lstStyle/>
        <a:p>
          <a:endParaRPr lang="ru-RU" sz="1800"/>
        </a:p>
      </dgm:t>
    </dgm:pt>
    <dgm:pt modelId="{DA8F437B-7124-449B-AC1A-385DFF16D2CD}">
      <dgm:prSet custT="1"/>
      <dgm:spPr/>
      <dgm:t>
        <a:bodyPr/>
        <a:lstStyle/>
        <a:p>
          <a:r>
            <a:rPr lang="ru-RU" sz="1400" dirty="0">
              <a:latin typeface="Candara" panose="020E0502030303020204" pitchFamily="34" charset="0"/>
            </a:rPr>
            <a:t>кроме ОПК – 5, в которой у ТИП и ПИП возникает дополнительный компонент (-осуществляет поиск и обработку необходимой информации, содержащейся в специальной литературе, энциклопедических, толковых, исторических, этимологических словарях, словарях сочетаемости, включая профильные электронные ресурсы)</a:t>
          </a:r>
        </a:p>
      </dgm:t>
    </dgm:pt>
    <dgm:pt modelId="{BEF9C528-8104-4792-864A-CA6A3DCB3F11}" type="parTrans" cxnId="{0CF756CD-E1D2-49D2-87B8-B8755D806500}">
      <dgm:prSet/>
      <dgm:spPr/>
      <dgm:t>
        <a:bodyPr/>
        <a:lstStyle/>
        <a:p>
          <a:endParaRPr lang="ru-RU" sz="1800"/>
        </a:p>
      </dgm:t>
    </dgm:pt>
    <dgm:pt modelId="{494AC6F9-08AA-4E00-977D-B379E300916E}" type="sibTrans" cxnId="{0CF756CD-E1D2-49D2-87B8-B8755D806500}">
      <dgm:prSet/>
      <dgm:spPr/>
      <dgm:t>
        <a:bodyPr/>
        <a:lstStyle/>
        <a:p>
          <a:endParaRPr lang="ru-RU" sz="1800"/>
        </a:p>
      </dgm:t>
    </dgm:pt>
    <dgm:pt modelId="{DBDB33E5-DC4D-42CD-A0C9-085EA6848822}" type="pres">
      <dgm:prSet presAssocID="{C137F0C5-4338-4854-89B2-9720DF3C5D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9E08AB-238D-4BFA-A09C-806350084A50}" type="pres">
      <dgm:prSet presAssocID="{B9D269B9-63F8-4C71-9D90-B2DEB85BBCDD}" presName="parentLin" presStyleCnt="0"/>
      <dgm:spPr/>
    </dgm:pt>
    <dgm:pt modelId="{E9FFFCAE-9F9B-4C96-881F-ABAD26E7B5B3}" type="pres">
      <dgm:prSet presAssocID="{B9D269B9-63F8-4C71-9D90-B2DEB85BBCD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8F43406-74B5-48A7-BBCC-9AA7C88F7117}" type="pres">
      <dgm:prSet presAssocID="{B9D269B9-63F8-4C71-9D90-B2DEB85BBCDD}" presName="parentText" presStyleLbl="node1" presStyleIdx="0" presStyleCnt="5" custScaleX="126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316695-0BCD-42CA-A2BC-59EAC19A7574}" type="pres">
      <dgm:prSet presAssocID="{B9D269B9-63F8-4C71-9D90-B2DEB85BBCDD}" presName="negativeSpace" presStyleCnt="0"/>
      <dgm:spPr/>
    </dgm:pt>
    <dgm:pt modelId="{578AD4ED-A3B6-42A8-AAEE-482859DA0E0E}" type="pres">
      <dgm:prSet presAssocID="{B9D269B9-63F8-4C71-9D90-B2DEB85BBCD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46A63-2496-4F4B-A894-1E2647FF4BBE}" type="pres">
      <dgm:prSet presAssocID="{50A03642-DBA9-489E-9524-89BB07DC9FDE}" presName="spaceBetweenRectangles" presStyleCnt="0"/>
      <dgm:spPr/>
    </dgm:pt>
    <dgm:pt modelId="{9CFFBCD7-AC2A-402B-BE9A-D5EC0034CC22}" type="pres">
      <dgm:prSet presAssocID="{75CCDCDB-193B-4E5C-B863-29B2EA8906BD}" presName="parentLin" presStyleCnt="0"/>
      <dgm:spPr/>
    </dgm:pt>
    <dgm:pt modelId="{487D176B-DB94-49B5-8A2E-FA3BA7FD523A}" type="pres">
      <dgm:prSet presAssocID="{75CCDCDB-193B-4E5C-B863-29B2EA8906B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43D95FC-201E-4D7F-927B-0CAF4EA3A142}" type="pres">
      <dgm:prSet presAssocID="{75CCDCDB-193B-4E5C-B863-29B2EA8906BD}" presName="parentText" presStyleLbl="node1" presStyleIdx="1" presStyleCnt="5" custScaleX="126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F28B97-EB91-49A0-A35E-7007E5DAFD5B}" type="pres">
      <dgm:prSet presAssocID="{75CCDCDB-193B-4E5C-B863-29B2EA8906BD}" presName="negativeSpace" presStyleCnt="0"/>
      <dgm:spPr/>
    </dgm:pt>
    <dgm:pt modelId="{C9C61A90-C4D8-495C-BF55-12B279903904}" type="pres">
      <dgm:prSet presAssocID="{75CCDCDB-193B-4E5C-B863-29B2EA8906BD}" presName="childText" presStyleLbl="conFgAcc1" presStyleIdx="1" presStyleCnt="5">
        <dgm:presLayoutVars>
          <dgm:bulletEnabled val="1"/>
        </dgm:presLayoutVars>
      </dgm:prSet>
      <dgm:spPr/>
    </dgm:pt>
    <dgm:pt modelId="{13CA2E87-FA68-4A18-BAD6-A58AD7B2FFB0}" type="pres">
      <dgm:prSet presAssocID="{F9978386-A52F-41D9-9854-56523152B413}" presName="spaceBetweenRectangles" presStyleCnt="0"/>
      <dgm:spPr/>
    </dgm:pt>
    <dgm:pt modelId="{2DA49AC9-A75B-4D35-A621-CFECB7B790AD}" type="pres">
      <dgm:prSet presAssocID="{EF8DB3F9-9775-42E2-B35C-22B1AB78EB02}" presName="parentLin" presStyleCnt="0"/>
      <dgm:spPr/>
    </dgm:pt>
    <dgm:pt modelId="{2D2DC9C1-D829-4764-AB05-817601E8B662}" type="pres">
      <dgm:prSet presAssocID="{EF8DB3F9-9775-42E2-B35C-22B1AB78EB02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6295C11-5A4A-4AEC-90AB-93766ABC6FD6}" type="pres">
      <dgm:prSet presAssocID="{EF8DB3F9-9775-42E2-B35C-22B1AB78EB02}" presName="parentText" presStyleLbl="node1" presStyleIdx="2" presStyleCnt="5" custScaleX="126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1624B-3951-4FAD-AAA0-F2C02897CB07}" type="pres">
      <dgm:prSet presAssocID="{EF8DB3F9-9775-42E2-B35C-22B1AB78EB02}" presName="negativeSpace" presStyleCnt="0"/>
      <dgm:spPr/>
    </dgm:pt>
    <dgm:pt modelId="{1438831E-13D0-4D5A-A079-0236E7007544}" type="pres">
      <dgm:prSet presAssocID="{EF8DB3F9-9775-42E2-B35C-22B1AB78EB02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07EEF-BAF0-4055-95E7-6664D30818B2}" type="pres">
      <dgm:prSet presAssocID="{55F7572E-0FC9-446F-82C9-5EC7C343763F}" presName="spaceBetweenRectangles" presStyleCnt="0"/>
      <dgm:spPr/>
    </dgm:pt>
    <dgm:pt modelId="{70EDBC32-EEB9-42D2-A5E3-0D4959F87698}" type="pres">
      <dgm:prSet presAssocID="{78D9AFCB-32E5-4CBF-AB38-69D5E4824A7A}" presName="parentLin" presStyleCnt="0"/>
      <dgm:spPr/>
    </dgm:pt>
    <dgm:pt modelId="{12A4CB94-B4C4-4C57-BBEA-C66D80262F53}" type="pres">
      <dgm:prSet presAssocID="{78D9AFCB-32E5-4CBF-AB38-69D5E4824A7A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77B24CD-C737-4D43-9EB9-B5C87DEA7248}" type="pres">
      <dgm:prSet presAssocID="{78D9AFCB-32E5-4CBF-AB38-69D5E4824A7A}" presName="parentText" presStyleLbl="node1" presStyleIdx="3" presStyleCnt="5" custScaleX="126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DCBF1-F60A-4588-91B9-53F0B6A8BBAC}" type="pres">
      <dgm:prSet presAssocID="{78D9AFCB-32E5-4CBF-AB38-69D5E4824A7A}" presName="negativeSpace" presStyleCnt="0"/>
      <dgm:spPr/>
    </dgm:pt>
    <dgm:pt modelId="{1EB27053-6E89-49F3-938B-1C60945B634F}" type="pres">
      <dgm:prSet presAssocID="{78D9AFCB-32E5-4CBF-AB38-69D5E4824A7A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6A2CD-E932-4CC8-9DF3-FFDFB53C2B49}" type="pres">
      <dgm:prSet presAssocID="{11B7F6F7-CFD5-4412-B2AC-05D8ADCEFD53}" presName="spaceBetweenRectangles" presStyleCnt="0"/>
      <dgm:spPr/>
    </dgm:pt>
    <dgm:pt modelId="{C7C795C3-F057-4D6E-8993-C00F2D3F3627}" type="pres">
      <dgm:prSet presAssocID="{15E2EC34-D10B-44A7-BAC4-B99810126AD6}" presName="parentLin" presStyleCnt="0"/>
      <dgm:spPr/>
    </dgm:pt>
    <dgm:pt modelId="{DB72818F-D529-43F1-94AE-9A5E998A8534}" type="pres">
      <dgm:prSet presAssocID="{15E2EC34-D10B-44A7-BAC4-B99810126AD6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00D8B6E-0B3E-4DE1-A882-28C9DCD14DBE}" type="pres">
      <dgm:prSet presAssocID="{15E2EC34-D10B-44A7-BAC4-B99810126AD6}" presName="parentText" presStyleLbl="node1" presStyleIdx="4" presStyleCnt="5" custScaleX="126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1D7F9-AB7F-42A1-B288-9FFBBFAE37F4}" type="pres">
      <dgm:prSet presAssocID="{15E2EC34-D10B-44A7-BAC4-B99810126AD6}" presName="negativeSpace" presStyleCnt="0"/>
      <dgm:spPr/>
    </dgm:pt>
    <dgm:pt modelId="{C69B1E5A-CD50-41DE-8286-448B85B02E83}" type="pres">
      <dgm:prSet presAssocID="{15E2EC34-D10B-44A7-BAC4-B99810126AD6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2FE419-E585-4E19-BB3F-19438B7CC9F5}" type="presOf" srcId="{DA8F437B-7124-449B-AC1A-385DFF16D2CD}" destId="{C69B1E5A-CD50-41DE-8286-448B85B02E83}" srcOrd="0" destOrd="0" presId="urn:microsoft.com/office/officeart/2005/8/layout/list1"/>
    <dgm:cxn modelId="{4343A2E0-4C3F-4F25-A0ED-712101B0C31D}" type="presOf" srcId="{B9D269B9-63F8-4C71-9D90-B2DEB85BBCDD}" destId="{E9FFFCAE-9F9B-4C96-881F-ABAD26E7B5B3}" srcOrd="0" destOrd="0" presId="urn:microsoft.com/office/officeart/2005/8/layout/list1"/>
    <dgm:cxn modelId="{A462DBD3-D657-4821-9D3F-5C1001537A4F}" type="presOf" srcId="{75CCDCDB-193B-4E5C-B863-29B2EA8906BD}" destId="{843D95FC-201E-4D7F-927B-0CAF4EA3A142}" srcOrd="1" destOrd="0" presId="urn:microsoft.com/office/officeart/2005/8/layout/list1"/>
    <dgm:cxn modelId="{1CD664AA-578A-48E6-98F4-EB4C8D68F69A}" srcId="{C137F0C5-4338-4854-89B2-9720DF3C5DCF}" destId="{B9D269B9-63F8-4C71-9D90-B2DEB85BBCDD}" srcOrd="0" destOrd="0" parTransId="{FFBF7799-4F3F-4428-BD0F-FDB18FA1BC86}" sibTransId="{50A03642-DBA9-489E-9524-89BB07DC9FDE}"/>
    <dgm:cxn modelId="{C603B6DA-D739-4757-BD50-6650240009DD}" type="presOf" srcId="{1F1D661D-B723-4CE8-83CD-633276A46BDD}" destId="{1438831E-13D0-4D5A-A079-0236E7007544}" srcOrd="0" destOrd="0" presId="urn:microsoft.com/office/officeart/2005/8/layout/list1"/>
    <dgm:cxn modelId="{8ED0C664-3878-4512-937C-4CF9BB0D5360}" type="presOf" srcId="{EF8DB3F9-9775-42E2-B35C-22B1AB78EB02}" destId="{16295C11-5A4A-4AEC-90AB-93766ABC6FD6}" srcOrd="1" destOrd="0" presId="urn:microsoft.com/office/officeart/2005/8/layout/list1"/>
    <dgm:cxn modelId="{348E08D4-7D28-4AD7-89C3-30C644D20BD3}" srcId="{C137F0C5-4338-4854-89B2-9720DF3C5DCF}" destId="{78D9AFCB-32E5-4CBF-AB38-69D5E4824A7A}" srcOrd="3" destOrd="0" parTransId="{ECFB1CBE-6D30-4134-91F5-2DA81244C9D7}" sibTransId="{11B7F6F7-CFD5-4412-B2AC-05D8ADCEFD53}"/>
    <dgm:cxn modelId="{E12FAA28-7722-466B-B630-82C51C5C9DC9}" type="presOf" srcId="{15E2EC34-D10B-44A7-BAC4-B99810126AD6}" destId="{000D8B6E-0B3E-4DE1-A882-28C9DCD14DBE}" srcOrd="1" destOrd="0" presId="urn:microsoft.com/office/officeart/2005/8/layout/list1"/>
    <dgm:cxn modelId="{13F268EB-2D64-470A-B59F-A2912DD5840D}" type="presOf" srcId="{C137F0C5-4338-4854-89B2-9720DF3C5DCF}" destId="{DBDB33E5-DC4D-42CD-A0C9-085EA6848822}" srcOrd="0" destOrd="0" presId="urn:microsoft.com/office/officeart/2005/8/layout/list1"/>
    <dgm:cxn modelId="{AD1A9A68-497A-4978-A3D4-01D541324CA7}" srcId="{78D9AFCB-32E5-4CBF-AB38-69D5E4824A7A}" destId="{0C2C2D74-21D3-47A6-A73A-B2D4E9EEF197}" srcOrd="0" destOrd="0" parTransId="{ABF657E0-35D9-400A-9360-BCD2631E45E8}" sibTransId="{D02B2A66-5A02-4BDD-B229-6E092C39561E}"/>
    <dgm:cxn modelId="{06EA18CB-CC1F-4BC7-BAEE-048ED84D2056}" type="presOf" srcId="{15E2EC34-D10B-44A7-BAC4-B99810126AD6}" destId="{DB72818F-D529-43F1-94AE-9A5E998A8534}" srcOrd="0" destOrd="0" presId="urn:microsoft.com/office/officeart/2005/8/layout/list1"/>
    <dgm:cxn modelId="{03983942-6711-4257-B312-A23AB551D4B1}" srcId="{C137F0C5-4338-4854-89B2-9720DF3C5DCF}" destId="{75CCDCDB-193B-4E5C-B863-29B2EA8906BD}" srcOrd="1" destOrd="0" parTransId="{4D1AB97F-A97C-4D43-88CA-23B47C5E6CDC}" sibTransId="{F9978386-A52F-41D9-9854-56523152B413}"/>
    <dgm:cxn modelId="{20B7609B-05A1-4A29-8076-2EAFF733B17F}" type="presOf" srcId="{75CCDCDB-193B-4E5C-B863-29B2EA8906BD}" destId="{487D176B-DB94-49B5-8A2E-FA3BA7FD523A}" srcOrd="0" destOrd="0" presId="urn:microsoft.com/office/officeart/2005/8/layout/list1"/>
    <dgm:cxn modelId="{209EBB68-3622-4C78-9669-F76E1549DCCD}" srcId="{EF8DB3F9-9775-42E2-B35C-22B1AB78EB02}" destId="{1F1D661D-B723-4CE8-83CD-633276A46BDD}" srcOrd="0" destOrd="0" parTransId="{4843F49E-81F0-4B34-A781-8324E3126B98}" sibTransId="{D3E51839-BFE1-4C7E-980A-4A70911B7C29}"/>
    <dgm:cxn modelId="{BBB644D9-DBA2-44B6-A33C-0A0CAE6987F5}" type="presOf" srcId="{EF8DB3F9-9775-42E2-B35C-22B1AB78EB02}" destId="{2D2DC9C1-D829-4764-AB05-817601E8B662}" srcOrd="0" destOrd="0" presId="urn:microsoft.com/office/officeart/2005/8/layout/list1"/>
    <dgm:cxn modelId="{22031B2A-0B5E-4397-A421-7DA415955F03}" type="presOf" srcId="{0C2C2D74-21D3-47A6-A73A-B2D4E9EEF197}" destId="{1EB27053-6E89-49F3-938B-1C60945B634F}" srcOrd="0" destOrd="0" presId="urn:microsoft.com/office/officeart/2005/8/layout/list1"/>
    <dgm:cxn modelId="{CCA9602D-0317-466D-A4C8-49942CD1F96C}" srcId="{C137F0C5-4338-4854-89B2-9720DF3C5DCF}" destId="{15E2EC34-D10B-44A7-BAC4-B99810126AD6}" srcOrd="4" destOrd="0" parTransId="{BBAD5554-5CB4-4E93-96A7-6902B50EBB2E}" sibTransId="{721B27D9-4B60-4D89-8E27-EBB3D472DB21}"/>
    <dgm:cxn modelId="{F672BEDA-AE8B-4486-9E9A-0ED6106B01B9}" srcId="{C137F0C5-4338-4854-89B2-9720DF3C5DCF}" destId="{EF8DB3F9-9775-42E2-B35C-22B1AB78EB02}" srcOrd="2" destOrd="0" parTransId="{D8FDE13C-F493-41B6-9B18-285BBB2716EC}" sibTransId="{55F7572E-0FC9-446F-82C9-5EC7C343763F}"/>
    <dgm:cxn modelId="{241E4751-DC28-4874-A0F1-1129051B9985}" type="presOf" srcId="{78D9AFCB-32E5-4CBF-AB38-69D5E4824A7A}" destId="{277B24CD-C737-4D43-9EB9-B5C87DEA7248}" srcOrd="1" destOrd="0" presId="urn:microsoft.com/office/officeart/2005/8/layout/list1"/>
    <dgm:cxn modelId="{45EC04D1-1D63-4A8A-839F-87EC2FC1F79D}" srcId="{B9D269B9-63F8-4C71-9D90-B2DEB85BBCDD}" destId="{F0CC61F5-C592-496E-ABD0-6AEAB1E5E709}" srcOrd="0" destOrd="0" parTransId="{E1BB9ECE-D083-4BD3-A14D-C5BF423EFC88}" sibTransId="{3F9D00AB-E0A8-49F4-BF9F-31579BCE204D}"/>
    <dgm:cxn modelId="{0CF756CD-E1D2-49D2-87B8-B8755D806500}" srcId="{15E2EC34-D10B-44A7-BAC4-B99810126AD6}" destId="{DA8F437B-7124-449B-AC1A-385DFF16D2CD}" srcOrd="0" destOrd="0" parTransId="{BEF9C528-8104-4792-864A-CA6A3DCB3F11}" sibTransId="{494AC6F9-08AA-4E00-977D-B379E300916E}"/>
    <dgm:cxn modelId="{FD6162E2-F3AE-4D77-9AC6-4B238700464C}" type="presOf" srcId="{F0CC61F5-C592-496E-ABD0-6AEAB1E5E709}" destId="{578AD4ED-A3B6-42A8-AAEE-482859DA0E0E}" srcOrd="0" destOrd="0" presId="urn:microsoft.com/office/officeart/2005/8/layout/list1"/>
    <dgm:cxn modelId="{799613B8-ACF9-4B85-BA7A-F1BD80004160}" type="presOf" srcId="{B9D269B9-63F8-4C71-9D90-B2DEB85BBCDD}" destId="{88F43406-74B5-48A7-BBCC-9AA7C88F7117}" srcOrd="1" destOrd="0" presId="urn:microsoft.com/office/officeart/2005/8/layout/list1"/>
    <dgm:cxn modelId="{57DD62E6-F723-4BD8-849C-7EE4BE949A4B}" type="presOf" srcId="{78D9AFCB-32E5-4CBF-AB38-69D5E4824A7A}" destId="{12A4CB94-B4C4-4C57-BBEA-C66D80262F53}" srcOrd="0" destOrd="0" presId="urn:microsoft.com/office/officeart/2005/8/layout/list1"/>
    <dgm:cxn modelId="{B2C8601A-AAE6-497C-883D-FCBF7F07B806}" type="presParOf" srcId="{DBDB33E5-DC4D-42CD-A0C9-085EA6848822}" destId="{A99E08AB-238D-4BFA-A09C-806350084A50}" srcOrd="0" destOrd="0" presId="urn:microsoft.com/office/officeart/2005/8/layout/list1"/>
    <dgm:cxn modelId="{3976B7A9-DA41-464D-8493-2AFA3E0D7B69}" type="presParOf" srcId="{A99E08AB-238D-4BFA-A09C-806350084A50}" destId="{E9FFFCAE-9F9B-4C96-881F-ABAD26E7B5B3}" srcOrd="0" destOrd="0" presId="urn:microsoft.com/office/officeart/2005/8/layout/list1"/>
    <dgm:cxn modelId="{8490E4B6-4182-4792-89F8-C69FD41452E8}" type="presParOf" srcId="{A99E08AB-238D-4BFA-A09C-806350084A50}" destId="{88F43406-74B5-48A7-BBCC-9AA7C88F7117}" srcOrd="1" destOrd="0" presId="urn:microsoft.com/office/officeart/2005/8/layout/list1"/>
    <dgm:cxn modelId="{1F605F12-9739-455C-8B5F-40BC5CE7B97F}" type="presParOf" srcId="{DBDB33E5-DC4D-42CD-A0C9-085EA6848822}" destId="{97316695-0BCD-42CA-A2BC-59EAC19A7574}" srcOrd="1" destOrd="0" presId="urn:microsoft.com/office/officeart/2005/8/layout/list1"/>
    <dgm:cxn modelId="{413786F2-F3C4-44EB-BEC5-1DFF932BA84E}" type="presParOf" srcId="{DBDB33E5-DC4D-42CD-A0C9-085EA6848822}" destId="{578AD4ED-A3B6-42A8-AAEE-482859DA0E0E}" srcOrd="2" destOrd="0" presId="urn:microsoft.com/office/officeart/2005/8/layout/list1"/>
    <dgm:cxn modelId="{5ECBAF0A-0B50-43FA-92FE-EED5CDDA89A7}" type="presParOf" srcId="{DBDB33E5-DC4D-42CD-A0C9-085EA6848822}" destId="{97F46A63-2496-4F4B-A894-1E2647FF4BBE}" srcOrd="3" destOrd="0" presId="urn:microsoft.com/office/officeart/2005/8/layout/list1"/>
    <dgm:cxn modelId="{5936DCAA-C22B-403E-B243-34AC2FCB52F3}" type="presParOf" srcId="{DBDB33E5-DC4D-42CD-A0C9-085EA6848822}" destId="{9CFFBCD7-AC2A-402B-BE9A-D5EC0034CC22}" srcOrd="4" destOrd="0" presId="urn:microsoft.com/office/officeart/2005/8/layout/list1"/>
    <dgm:cxn modelId="{3AFA44DB-1E07-4824-8CEB-C0DEDC2ECCFD}" type="presParOf" srcId="{9CFFBCD7-AC2A-402B-BE9A-D5EC0034CC22}" destId="{487D176B-DB94-49B5-8A2E-FA3BA7FD523A}" srcOrd="0" destOrd="0" presId="urn:microsoft.com/office/officeart/2005/8/layout/list1"/>
    <dgm:cxn modelId="{700E0001-5C8B-4AC2-8420-62D9D0D4C58B}" type="presParOf" srcId="{9CFFBCD7-AC2A-402B-BE9A-D5EC0034CC22}" destId="{843D95FC-201E-4D7F-927B-0CAF4EA3A142}" srcOrd="1" destOrd="0" presId="urn:microsoft.com/office/officeart/2005/8/layout/list1"/>
    <dgm:cxn modelId="{105828A3-EEFD-4B18-AC9E-2A13F1379FD5}" type="presParOf" srcId="{DBDB33E5-DC4D-42CD-A0C9-085EA6848822}" destId="{FEF28B97-EB91-49A0-A35E-7007E5DAFD5B}" srcOrd="5" destOrd="0" presId="urn:microsoft.com/office/officeart/2005/8/layout/list1"/>
    <dgm:cxn modelId="{23A96CD3-6F10-4413-9871-8A58B280C5A2}" type="presParOf" srcId="{DBDB33E5-DC4D-42CD-A0C9-085EA6848822}" destId="{C9C61A90-C4D8-495C-BF55-12B279903904}" srcOrd="6" destOrd="0" presId="urn:microsoft.com/office/officeart/2005/8/layout/list1"/>
    <dgm:cxn modelId="{75BE4520-584E-4A38-864E-0A1B36B41E41}" type="presParOf" srcId="{DBDB33E5-DC4D-42CD-A0C9-085EA6848822}" destId="{13CA2E87-FA68-4A18-BAD6-A58AD7B2FFB0}" srcOrd="7" destOrd="0" presId="urn:microsoft.com/office/officeart/2005/8/layout/list1"/>
    <dgm:cxn modelId="{8381E7D9-4AB4-4D1B-97DA-983B3A398E77}" type="presParOf" srcId="{DBDB33E5-DC4D-42CD-A0C9-085EA6848822}" destId="{2DA49AC9-A75B-4D35-A621-CFECB7B790AD}" srcOrd="8" destOrd="0" presId="urn:microsoft.com/office/officeart/2005/8/layout/list1"/>
    <dgm:cxn modelId="{46ED6B3C-735F-4517-823B-A02D67012C50}" type="presParOf" srcId="{2DA49AC9-A75B-4D35-A621-CFECB7B790AD}" destId="{2D2DC9C1-D829-4764-AB05-817601E8B662}" srcOrd="0" destOrd="0" presId="urn:microsoft.com/office/officeart/2005/8/layout/list1"/>
    <dgm:cxn modelId="{8C24523B-6F85-4532-94C3-5080E84F879D}" type="presParOf" srcId="{2DA49AC9-A75B-4D35-A621-CFECB7B790AD}" destId="{16295C11-5A4A-4AEC-90AB-93766ABC6FD6}" srcOrd="1" destOrd="0" presId="urn:microsoft.com/office/officeart/2005/8/layout/list1"/>
    <dgm:cxn modelId="{D8427197-B2F3-4DF7-88FA-30F7624E7A2B}" type="presParOf" srcId="{DBDB33E5-DC4D-42CD-A0C9-085EA6848822}" destId="{6FA1624B-3951-4FAD-AAA0-F2C02897CB07}" srcOrd="9" destOrd="0" presId="urn:microsoft.com/office/officeart/2005/8/layout/list1"/>
    <dgm:cxn modelId="{8D74E551-1175-4D3D-8A2B-DD55B9173139}" type="presParOf" srcId="{DBDB33E5-DC4D-42CD-A0C9-085EA6848822}" destId="{1438831E-13D0-4D5A-A079-0236E7007544}" srcOrd="10" destOrd="0" presId="urn:microsoft.com/office/officeart/2005/8/layout/list1"/>
    <dgm:cxn modelId="{42E1C515-A8D3-4A5A-94FB-AC31C7403AC8}" type="presParOf" srcId="{DBDB33E5-DC4D-42CD-A0C9-085EA6848822}" destId="{A3C07EEF-BAF0-4055-95E7-6664D30818B2}" srcOrd="11" destOrd="0" presId="urn:microsoft.com/office/officeart/2005/8/layout/list1"/>
    <dgm:cxn modelId="{BF05E3D1-9804-4DB7-B471-797A2CB1D0F4}" type="presParOf" srcId="{DBDB33E5-DC4D-42CD-A0C9-085EA6848822}" destId="{70EDBC32-EEB9-42D2-A5E3-0D4959F87698}" srcOrd="12" destOrd="0" presId="urn:microsoft.com/office/officeart/2005/8/layout/list1"/>
    <dgm:cxn modelId="{E99C93F5-7472-4ED9-9530-F3261B00D271}" type="presParOf" srcId="{70EDBC32-EEB9-42D2-A5E3-0D4959F87698}" destId="{12A4CB94-B4C4-4C57-BBEA-C66D80262F53}" srcOrd="0" destOrd="0" presId="urn:microsoft.com/office/officeart/2005/8/layout/list1"/>
    <dgm:cxn modelId="{032ED86C-557A-4CDE-994E-31EBA447E33A}" type="presParOf" srcId="{70EDBC32-EEB9-42D2-A5E3-0D4959F87698}" destId="{277B24CD-C737-4D43-9EB9-B5C87DEA7248}" srcOrd="1" destOrd="0" presId="urn:microsoft.com/office/officeart/2005/8/layout/list1"/>
    <dgm:cxn modelId="{B821BDD9-9374-4558-90E6-330DE8D69B06}" type="presParOf" srcId="{DBDB33E5-DC4D-42CD-A0C9-085EA6848822}" destId="{20DDCBF1-F60A-4588-91B9-53F0B6A8BBAC}" srcOrd="13" destOrd="0" presId="urn:microsoft.com/office/officeart/2005/8/layout/list1"/>
    <dgm:cxn modelId="{855C223B-78B4-48DA-B5E3-EB3A7D5DC2E0}" type="presParOf" srcId="{DBDB33E5-DC4D-42CD-A0C9-085EA6848822}" destId="{1EB27053-6E89-49F3-938B-1C60945B634F}" srcOrd="14" destOrd="0" presId="urn:microsoft.com/office/officeart/2005/8/layout/list1"/>
    <dgm:cxn modelId="{BC2D68B6-A30E-43D1-9C11-B6B393908547}" type="presParOf" srcId="{DBDB33E5-DC4D-42CD-A0C9-085EA6848822}" destId="{2BE6A2CD-E932-4CC8-9DF3-FFDFB53C2B49}" srcOrd="15" destOrd="0" presId="urn:microsoft.com/office/officeart/2005/8/layout/list1"/>
    <dgm:cxn modelId="{ADB75DDB-E5E8-431F-B31F-659A25CE3FA6}" type="presParOf" srcId="{DBDB33E5-DC4D-42CD-A0C9-085EA6848822}" destId="{C7C795C3-F057-4D6E-8993-C00F2D3F3627}" srcOrd="16" destOrd="0" presId="urn:microsoft.com/office/officeart/2005/8/layout/list1"/>
    <dgm:cxn modelId="{627A630F-714F-4091-AC5F-0BE22AAB8B79}" type="presParOf" srcId="{C7C795C3-F057-4D6E-8993-C00F2D3F3627}" destId="{DB72818F-D529-43F1-94AE-9A5E998A8534}" srcOrd="0" destOrd="0" presId="urn:microsoft.com/office/officeart/2005/8/layout/list1"/>
    <dgm:cxn modelId="{9B0414E4-AECA-4BAA-A380-FA6A1330D7BE}" type="presParOf" srcId="{C7C795C3-F057-4D6E-8993-C00F2D3F3627}" destId="{000D8B6E-0B3E-4DE1-A882-28C9DCD14DBE}" srcOrd="1" destOrd="0" presId="urn:microsoft.com/office/officeart/2005/8/layout/list1"/>
    <dgm:cxn modelId="{B57956AD-9127-4236-848B-DE871F704B07}" type="presParOf" srcId="{DBDB33E5-DC4D-42CD-A0C9-085EA6848822}" destId="{1EB1D7F9-AB7F-42A1-B288-9FFBBFAE37F4}" srcOrd="17" destOrd="0" presId="urn:microsoft.com/office/officeart/2005/8/layout/list1"/>
    <dgm:cxn modelId="{5EB5C4A5-1370-4EE8-AF13-4D8E2F53EF15}" type="presParOf" srcId="{DBDB33E5-DC4D-42CD-A0C9-085EA6848822}" destId="{C69B1E5A-CD50-41DE-8286-448B85B02E8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4A984-3364-4B96-801A-61DB4B53E812}">
      <dsp:nvSpPr>
        <dsp:cNvPr id="0" name=""/>
        <dsp:cNvSpPr/>
      </dsp:nvSpPr>
      <dsp:spPr>
        <a:xfrm>
          <a:off x="0" y="408498"/>
          <a:ext cx="7715200" cy="188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8785" tIns="541528" rIns="59878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Теория и методика преподавания иностранных языков и культур (ТИМ);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Теория и практика межкультурной коммуникации (ТИП);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45.03.02 Лингвистика: Перевод и переводоведение (ПИП)</a:t>
          </a:r>
          <a:r>
            <a:rPr lang="ru-RU" sz="1600" i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0" y="408498"/>
        <a:ext cx="7715200" cy="1883700"/>
      </dsp:txXfrm>
    </dsp:sp>
    <dsp:sp modelId="{1DD93070-8AFE-409B-B38B-404D74E88129}">
      <dsp:nvSpPr>
        <dsp:cNvPr id="0" name=""/>
        <dsp:cNvSpPr/>
      </dsp:nvSpPr>
      <dsp:spPr>
        <a:xfrm>
          <a:off x="385760" y="24738"/>
          <a:ext cx="62132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131" tIns="0" rIns="2041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Наличие ПООП по всем профилям:</a:t>
          </a:r>
        </a:p>
      </dsp:txBody>
      <dsp:txXfrm>
        <a:off x="423227" y="62205"/>
        <a:ext cx="6138286" cy="692586"/>
      </dsp:txXfrm>
    </dsp:sp>
    <dsp:sp modelId="{309272A3-615F-465B-9098-D378A41F3947}">
      <dsp:nvSpPr>
        <dsp:cNvPr id="0" name=""/>
        <dsp:cNvSpPr/>
      </dsp:nvSpPr>
      <dsp:spPr>
        <a:xfrm>
          <a:off x="0" y="2816358"/>
          <a:ext cx="77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5C946A-7178-4E34-B15A-AEF6012A3F8B}">
      <dsp:nvSpPr>
        <dsp:cNvPr id="0" name=""/>
        <dsp:cNvSpPr/>
      </dsp:nvSpPr>
      <dsp:spPr>
        <a:xfrm>
          <a:off x="385760" y="2432598"/>
          <a:ext cx="62132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131" tIns="0" rIns="2041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Акцент на определенный профиль</a:t>
          </a:r>
        </a:p>
      </dsp:txBody>
      <dsp:txXfrm>
        <a:off x="423227" y="2470065"/>
        <a:ext cx="6138286" cy="692586"/>
      </dsp:txXfrm>
    </dsp:sp>
    <dsp:sp modelId="{27603726-9152-45C0-993C-A027E2AA2AC9}">
      <dsp:nvSpPr>
        <dsp:cNvPr id="0" name=""/>
        <dsp:cNvSpPr/>
      </dsp:nvSpPr>
      <dsp:spPr>
        <a:xfrm>
          <a:off x="0" y="3995719"/>
          <a:ext cx="77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8FB769-AB27-4996-96F9-16BEB089316B}">
      <dsp:nvSpPr>
        <dsp:cNvPr id="0" name=""/>
        <dsp:cNvSpPr/>
      </dsp:nvSpPr>
      <dsp:spPr>
        <a:xfrm>
          <a:off x="385760" y="3611959"/>
          <a:ext cx="6213220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131" tIns="0" rIns="20413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Структурированность и наличие всех компонентов ПООП</a:t>
          </a:r>
        </a:p>
      </dsp:txBody>
      <dsp:txXfrm>
        <a:off x="423227" y="3649426"/>
        <a:ext cx="6138286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17DB5-B83A-4AB3-A4BF-3E5721B0B745}">
      <dsp:nvSpPr>
        <dsp:cNvPr id="0" name=""/>
        <dsp:cNvSpPr/>
      </dsp:nvSpPr>
      <dsp:spPr>
        <a:xfrm>
          <a:off x="0" y="361548"/>
          <a:ext cx="788896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271" tIns="499872" rIns="6122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••"/>
          </a:pPr>
          <a:r>
            <a:rPr lang="ru-RU" sz="1400" kern="1200" dirty="0" smtClean="0">
              <a:solidFill>
                <a:schemeClr val="bg1"/>
              </a:solidFill>
            </a:rPr>
            <a:t> </a:t>
          </a:r>
          <a:r>
            <a:rPr lang="ru-RU" sz="1400" kern="1200" dirty="0" smtClean="0"/>
            <a:t>«Педагог </a:t>
          </a:r>
          <a:r>
            <a:rPr lang="ru-RU" sz="1400" kern="1200" dirty="0"/>
            <a:t>профессионального обучения, профессионального образования и дополнительного профессионального образования», 8.09.2015№ 608н, который утратил свою силу</a:t>
          </a:r>
        </a:p>
      </dsp:txBody>
      <dsp:txXfrm>
        <a:off x="0" y="361548"/>
        <a:ext cx="7888960" cy="1360800"/>
      </dsp:txXfrm>
    </dsp:sp>
    <dsp:sp modelId="{2E1C6B0C-21A0-497F-BE5A-6732AB1AADFB}">
      <dsp:nvSpPr>
        <dsp:cNvPr id="0" name=""/>
        <dsp:cNvSpPr/>
      </dsp:nvSpPr>
      <dsp:spPr>
        <a:xfrm>
          <a:off x="394448" y="7308"/>
          <a:ext cx="6818404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ru-RU" sz="16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Отсылка на </a:t>
          </a:r>
          <a:r>
            <a:rPr lang="ru-RU" sz="16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Профессиональный стандарт - 01.004</a:t>
          </a:r>
        </a:p>
      </dsp:txBody>
      <dsp:txXfrm>
        <a:off x="429033" y="41893"/>
        <a:ext cx="6749234" cy="639310"/>
      </dsp:txXfrm>
    </dsp:sp>
    <dsp:sp modelId="{32243DA7-69DC-40A3-8BDB-3273F215DD54}">
      <dsp:nvSpPr>
        <dsp:cNvPr id="0" name=""/>
        <dsp:cNvSpPr/>
      </dsp:nvSpPr>
      <dsp:spPr>
        <a:xfrm>
          <a:off x="0" y="2206189"/>
          <a:ext cx="788896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271" tIns="499872" rIns="6122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УК -9 (инклюзивная компетентность);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УК-10 (финансовая грамотность);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УК – 11 (гражданская позиция)</a:t>
          </a:r>
        </a:p>
      </dsp:txBody>
      <dsp:txXfrm>
        <a:off x="0" y="2206189"/>
        <a:ext cx="7888960" cy="1436400"/>
      </dsp:txXfrm>
    </dsp:sp>
    <dsp:sp modelId="{1E29E9D1-AF84-4CF8-A84A-A48F737B7F84}">
      <dsp:nvSpPr>
        <dsp:cNvPr id="0" name=""/>
        <dsp:cNvSpPr/>
      </dsp:nvSpPr>
      <dsp:spPr>
        <a:xfrm>
          <a:off x="394448" y="1851949"/>
          <a:ext cx="6818404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некоторых универсальных компетенций:</a:t>
          </a:r>
        </a:p>
      </dsp:txBody>
      <dsp:txXfrm>
        <a:off x="429033" y="1886534"/>
        <a:ext cx="6749234" cy="639310"/>
      </dsp:txXfrm>
    </dsp:sp>
    <dsp:sp modelId="{53A2E619-FD13-4C33-AA33-C2FC3070B764}">
      <dsp:nvSpPr>
        <dsp:cNvPr id="0" name=""/>
        <dsp:cNvSpPr/>
      </dsp:nvSpPr>
      <dsp:spPr>
        <a:xfrm>
          <a:off x="0" y="4126428"/>
          <a:ext cx="788896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975260-D8A8-4CF0-BF8C-1BE760805841}">
      <dsp:nvSpPr>
        <dsp:cNvPr id="0" name=""/>
        <dsp:cNvSpPr/>
      </dsp:nvSpPr>
      <dsp:spPr>
        <a:xfrm>
          <a:off x="394448" y="3772189"/>
          <a:ext cx="6818404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Формулировки ОПК  частично не совпадают с </a:t>
          </a:r>
          <a:r>
            <a:rPr lang="ru-R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ФГОС3++ по направлению подготовки лингвистика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29033" y="3806774"/>
        <a:ext cx="6749234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E4ECC-3A2A-402A-8C38-6B2B4932714D}">
      <dsp:nvSpPr>
        <dsp:cNvPr id="0" name=""/>
        <dsp:cNvSpPr/>
      </dsp:nvSpPr>
      <dsp:spPr>
        <a:xfrm>
          <a:off x="0" y="471447"/>
          <a:ext cx="7888960" cy="8906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271" tIns="604012" rIns="6122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>
              <a:latin typeface="Arial" pitchFamily="34" charset="0"/>
              <a:cs typeface="Arial" pitchFamily="34" charset="0"/>
            </a:rPr>
            <a:t>В Блок 2 «Практики» входят  учебная и производственная  практики…</a:t>
          </a:r>
        </a:p>
      </dsp:txBody>
      <dsp:txXfrm>
        <a:off x="0" y="471447"/>
        <a:ext cx="7888960" cy="890662"/>
      </dsp:txXfrm>
    </dsp:sp>
    <dsp:sp modelId="{2AE67395-9FAC-4F89-8827-4C0619DA7871}">
      <dsp:nvSpPr>
        <dsp:cNvPr id="0" name=""/>
        <dsp:cNvSpPr/>
      </dsp:nvSpPr>
      <dsp:spPr>
        <a:xfrm>
          <a:off x="394448" y="43407"/>
          <a:ext cx="6530362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Указание типов практик, не соответствует ФГОС 3++</a:t>
          </a:r>
        </a:p>
      </dsp:txBody>
      <dsp:txXfrm>
        <a:off x="436238" y="85197"/>
        <a:ext cx="6446782" cy="772500"/>
      </dsp:txXfrm>
    </dsp:sp>
    <dsp:sp modelId="{26FE7530-CD47-44D5-A9B6-2AFF885381E5}">
      <dsp:nvSpPr>
        <dsp:cNvPr id="0" name=""/>
        <dsp:cNvSpPr/>
      </dsp:nvSpPr>
      <dsp:spPr>
        <a:xfrm>
          <a:off x="0" y="1946749"/>
          <a:ext cx="7888960" cy="12103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271" tIns="604012" rIns="61227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должен составлять не менее 60 процентов от общего объема программы без учета объема государственной итоговой аттестации;</a:t>
          </a:r>
          <a:endParaRPr lang="ru-RU" sz="1400" i="1" kern="1200" dirty="0">
            <a:latin typeface="Arial" pitchFamily="34" charset="0"/>
            <a:cs typeface="Arial" pitchFamily="34" charset="0"/>
          </a:endParaRPr>
        </a:p>
      </dsp:txBody>
      <dsp:txXfrm>
        <a:off x="0" y="1946749"/>
        <a:ext cx="7888960" cy="1210387"/>
      </dsp:txXfrm>
    </dsp:sp>
    <dsp:sp modelId="{86A00CD8-FA2F-4557-AFFD-110163FA7280}">
      <dsp:nvSpPr>
        <dsp:cNvPr id="0" name=""/>
        <dsp:cNvSpPr/>
      </dsp:nvSpPr>
      <dsp:spPr>
        <a:xfrm>
          <a:off x="394448" y="1518709"/>
          <a:ext cx="6530362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п.5.1. </a:t>
          </a: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Рекомендуемый объем обязательной части образовательной программы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36238" y="1560499"/>
        <a:ext cx="6446782" cy="772500"/>
      </dsp:txXfrm>
    </dsp:sp>
    <dsp:sp modelId="{564599C7-3184-49BB-A522-D9ED763625F4}">
      <dsp:nvSpPr>
        <dsp:cNvPr id="0" name=""/>
        <dsp:cNvSpPr/>
      </dsp:nvSpPr>
      <dsp:spPr>
        <a:xfrm>
          <a:off x="0" y="3741777"/>
          <a:ext cx="788896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3C99F5-A718-430B-89A8-093FE9DF0EA6}">
      <dsp:nvSpPr>
        <dsp:cNvPr id="0" name=""/>
        <dsp:cNvSpPr/>
      </dsp:nvSpPr>
      <dsp:spPr>
        <a:xfrm>
          <a:off x="394448" y="3313737"/>
          <a:ext cx="6530362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729" tIns="0" rIns="20872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Логичность соотнесения дисциплин и компетенций</a:t>
          </a:r>
        </a:p>
      </dsp:txBody>
      <dsp:txXfrm>
        <a:off x="436238" y="3355527"/>
        <a:ext cx="6446782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AD4ED-A3B6-42A8-AAEE-482859DA0E0E}">
      <dsp:nvSpPr>
        <dsp:cNvPr id="0" name=""/>
        <dsp:cNvSpPr/>
      </dsp:nvSpPr>
      <dsp:spPr>
        <a:xfrm>
          <a:off x="0" y="256263"/>
          <a:ext cx="793122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551" tIns="333248" rIns="6155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Candara" panose="020E0502030303020204" pitchFamily="34" charset="0"/>
            </a:rPr>
            <a:t> как следствие ПК -1 (Способен осуществлять педагогическую деятельность…);</a:t>
          </a:r>
        </a:p>
      </dsp:txBody>
      <dsp:txXfrm>
        <a:off x="0" y="256263"/>
        <a:ext cx="7931224" cy="630000"/>
      </dsp:txXfrm>
    </dsp:sp>
    <dsp:sp modelId="{88F43406-74B5-48A7-BBCC-9AA7C88F7117}">
      <dsp:nvSpPr>
        <dsp:cNvPr id="0" name=""/>
        <dsp:cNvSpPr/>
      </dsp:nvSpPr>
      <dsp:spPr>
        <a:xfrm>
          <a:off x="396561" y="20103"/>
          <a:ext cx="704852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847" tIns="0" rIns="20984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Наличие в ПООП ТИП и ПООП ПИП педагогического типа задач</a:t>
          </a:r>
        </a:p>
      </dsp:txBody>
      <dsp:txXfrm>
        <a:off x="419618" y="43160"/>
        <a:ext cx="7002412" cy="426206"/>
      </dsp:txXfrm>
    </dsp:sp>
    <dsp:sp modelId="{C9C61A90-C4D8-495C-BF55-12B279903904}">
      <dsp:nvSpPr>
        <dsp:cNvPr id="0" name=""/>
        <dsp:cNvSpPr/>
      </dsp:nvSpPr>
      <dsp:spPr>
        <a:xfrm>
          <a:off x="0" y="1208823"/>
          <a:ext cx="793122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3D95FC-201E-4D7F-927B-0CAF4EA3A142}">
      <dsp:nvSpPr>
        <dsp:cNvPr id="0" name=""/>
        <dsp:cNvSpPr/>
      </dsp:nvSpPr>
      <dsp:spPr>
        <a:xfrm>
          <a:off x="396561" y="972663"/>
          <a:ext cx="704852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847" tIns="0" rIns="20984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В Профильном модуле, формулируемом ВУЗом, заявлены ОПК </a:t>
          </a:r>
        </a:p>
      </dsp:txBody>
      <dsp:txXfrm>
        <a:off x="419618" y="995720"/>
        <a:ext cx="7002412" cy="426206"/>
      </dsp:txXfrm>
    </dsp:sp>
    <dsp:sp modelId="{1438831E-13D0-4D5A-A079-0236E7007544}">
      <dsp:nvSpPr>
        <dsp:cNvPr id="0" name=""/>
        <dsp:cNvSpPr/>
      </dsp:nvSpPr>
      <dsp:spPr>
        <a:xfrm>
          <a:off x="0" y="1934583"/>
          <a:ext cx="793122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551" tIns="333248" rIns="6155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Candara" panose="020E0502030303020204" pitchFamily="34" charset="0"/>
            </a:rPr>
            <a:t>которое влечет за собой специфику аттестации; </a:t>
          </a:r>
        </a:p>
      </dsp:txBody>
      <dsp:txXfrm>
        <a:off x="0" y="1934583"/>
        <a:ext cx="7931224" cy="630000"/>
      </dsp:txXfrm>
    </dsp:sp>
    <dsp:sp modelId="{16295C11-5A4A-4AEC-90AB-93766ABC6FD6}">
      <dsp:nvSpPr>
        <dsp:cNvPr id="0" name=""/>
        <dsp:cNvSpPr/>
      </dsp:nvSpPr>
      <dsp:spPr>
        <a:xfrm>
          <a:off x="396561" y="1698423"/>
          <a:ext cx="704852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847" tIns="0" rIns="20984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Понимание  термина «общегуманитарный модуль» </a:t>
          </a:r>
        </a:p>
      </dsp:txBody>
      <dsp:txXfrm>
        <a:off x="419618" y="1721480"/>
        <a:ext cx="7002412" cy="426206"/>
      </dsp:txXfrm>
    </dsp:sp>
    <dsp:sp modelId="{1EB27053-6E89-49F3-938B-1C60945B634F}">
      <dsp:nvSpPr>
        <dsp:cNvPr id="0" name=""/>
        <dsp:cNvSpPr/>
      </dsp:nvSpPr>
      <dsp:spPr>
        <a:xfrm>
          <a:off x="0" y="2887143"/>
          <a:ext cx="7931224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551" tIns="333248" rIns="6155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Candara" panose="020E0502030303020204" pitchFamily="34" charset="0"/>
            </a:rPr>
            <a:t> используемого  в примерном учебном плане, где  указаны наряду с </a:t>
          </a:r>
          <a:r>
            <a:rPr lang="ru-RU" sz="1400" u="sng" kern="1200" dirty="0">
              <a:latin typeface="Candara" panose="020E0502030303020204" pitchFamily="34" charset="0"/>
            </a:rPr>
            <a:t>конкретными дисциплинами </a:t>
          </a:r>
          <a:r>
            <a:rPr lang="ru-RU" sz="1400" b="1" i="1" u="sng" kern="1200" dirty="0">
              <a:latin typeface="Candara" panose="020E0502030303020204" pitchFamily="34" charset="0"/>
            </a:rPr>
            <a:t>предметные области</a:t>
          </a:r>
          <a:r>
            <a:rPr lang="ru-RU" sz="1400" kern="1200" dirty="0">
              <a:latin typeface="Candara" panose="020E0502030303020204" pitchFamily="34" charset="0"/>
            </a:rPr>
            <a:t>, отмеченные знаком *</a:t>
          </a:r>
        </a:p>
      </dsp:txBody>
      <dsp:txXfrm>
        <a:off x="0" y="2887143"/>
        <a:ext cx="7931224" cy="831600"/>
      </dsp:txXfrm>
    </dsp:sp>
    <dsp:sp modelId="{277B24CD-C737-4D43-9EB9-B5C87DEA7248}">
      <dsp:nvSpPr>
        <dsp:cNvPr id="0" name=""/>
        <dsp:cNvSpPr/>
      </dsp:nvSpPr>
      <dsp:spPr>
        <a:xfrm>
          <a:off x="396561" y="2650983"/>
          <a:ext cx="704852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847" tIns="0" rIns="20984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Разъяснение термина «предметные области»</a:t>
          </a:r>
        </a:p>
      </dsp:txBody>
      <dsp:txXfrm>
        <a:off x="419618" y="2674040"/>
        <a:ext cx="7002412" cy="426206"/>
      </dsp:txXfrm>
    </dsp:sp>
    <dsp:sp modelId="{C69B1E5A-CD50-41DE-8286-448B85B02E83}">
      <dsp:nvSpPr>
        <dsp:cNvPr id="0" name=""/>
        <dsp:cNvSpPr/>
      </dsp:nvSpPr>
      <dsp:spPr>
        <a:xfrm>
          <a:off x="0" y="4041304"/>
          <a:ext cx="7931224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551" tIns="333248" rIns="6155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Candara" panose="020E0502030303020204" pitchFamily="34" charset="0"/>
            </a:rPr>
            <a:t>кроме ОПК – 5, в которой у ТИП и ПИП возникает дополнительный компонент (-осуществляет поиск и обработку необходимой информации, содержащейся в специальной литературе, энциклопедических, толковых, исторических, этимологических словарях, словарях сочетаемости, включая профильные электронные ресурсы)</a:t>
          </a:r>
        </a:p>
      </dsp:txBody>
      <dsp:txXfrm>
        <a:off x="0" y="4041304"/>
        <a:ext cx="7931224" cy="1411200"/>
      </dsp:txXfrm>
    </dsp:sp>
    <dsp:sp modelId="{000D8B6E-0B3E-4DE1-A882-28C9DCD14DBE}">
      <dsp:nvSpPr>
        <dsp:cNvPr id="0" name=""/>
        <dsp:cNvSpPr/>
      </dsp:nvSpPr>
      <dsp:spPr>
        <a:xfrm>
          <a:off x="396561" y="3805144"/>
          <a:ext cx="704852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847" tIns="0" rIns="20984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Универсальность ОПК во всех ПООП</a:t>
          </a:r>
        </a:p>
      </dsp:txBody>
      <dsp:txXfrm>
        <a:off x="419618" y="3828201"/>
        <a:ext cx="7002412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E211A-76CA-45F9-B649-A4709E91EABB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867DE-7346-4C7D-B923-F097431F2E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06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55145-E2BB-48AC-9E2F-1BB481A0E4C1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DF71D-A41E-45A4-A7F9-BAB14678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34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3D97E6-52FD-4AD9-A610-CF57B55C514F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FA783F-057C-472E-9E6D-9AA6AD61D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4392" y="980728"/>
            <a:ext cx="76752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ОБНОВЛЕНИЕ ПРИМЕРНЫХ ОСНОВНЫХ ОБРАЗОВАТЕЛЬНЫХ ПРОГРАММ НА ОСНОВЕ ФГОС3++ ПО НАПРАВЛЕНИЮ ПОДГОТОВКИ ЛИНГВИСТИКА И РАЗРАБОТКА ОБРАЗОВАТЕЛЬНЫМИ ОРГАНИЗАЦИЯМИ ОСНОВНЫХ ОБРАЗОВАТЕЛЬНЫХ ПРОГРАММ: ПРОБЛЕМЫ И ПЕРСПЕКТИВЫ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4365104"/>
            <a:ext cx="5282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Т.А. Ширяева</a:t>
            </a:r>
            <a:r>
              <a:rPr lang="ru-RU" dirty="0">
                <a:latin typeface="Candara" panose="020E0502030303020204" pitchFamily="34" charset="0"/>
              </a:rPr>
              <a:t>, заведующая  кафедрой английского языка и профессиональной коммуникации ФГБОУ ВО «Пятигорский государственный университет», </a:t>
            </a:r>
          </a:p>
          <a:p>
            <a:pPr algn="just"/>
            <a:r>
              <a:rPr lang="ru-RU" dirty="0">
                <a:latin typeface="Candara" panose="020E0502030303020204" pitchFamily="34" charset="0"/>
              </a:rPr>
              <a:t>координатор секции «Лингвистика (</a:t>
            </a:r>
            <a:r>
              <a:rPr lang="ru-RU" dirty="0" err="1">
                <a:latin typeface="Candara" panose="020E0502030303020204" pitchFamily="34" charset="0"/>
              </a:rPr>
              <a:t>бакалавриат</a:t>
            </a:r>
            <a:r>
              <a:rPr lang="ru-RU" dirty="0">
                <a:latin typeface="Candara" panose="020E0502030303020204" pitchFamily="34" charset="0"/>
              </a:rPr>
              <a:t>)»</a:t>
            </a:r>
          </a:p>
        </p:txBody>
      </p:sp>
      <p:pic>
        <p:nvPicPr>
          <p:cNvPr id="1026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59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898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Положительные аспекты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6ECFBD-77B6-4A73-BDFF-D7541FA99D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870434"/>
              </p:ext>
            </p:extLst>
          </p:nvPr>
        </p:nvGraphicFramePr>
        <p:xfrm>
          <a:off x="971600" y="1273622"/>
          <a:ext cx="7715200" cy="4675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0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274638"/>
            <a:ext cx="7715304" cy="77809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Проблемные  аспекты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DFED00D4-9B37-4CA0-BC6D-76EE6F3F7C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922806"/>
              </p:ext>
            </p:extLst>
          </p:nvPr>
        </p:nvGraphicFramePr>
        <p:xfrm>
          <a:off x="830053" y="1262230"/>
          <a:ext cx="7888960" cy="473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45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260648"/>
            <a:ext cx="7715304" cy="58259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Проблемные  аспекты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DFED00D4-9B37-4CA0-BC6D-76EE6F3F7C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810766"/>
              </p:ext>
            </p:extLst>
          </p:nvPr>
        </p:nvGraphicFramePr>
        <p:xfrm>
          <a:off x="683568" y="1171008"/>
          <a:ext cx="7888960" cy="451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89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Спорные аспекты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AE026188-9493-48AE-BA84-F5E97F1C9D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9501615"/>
              </p:ext>
            </p:extLst>
          </p:nvPr>
        </p:nvGraphicFramePr>
        <p:xfrm>
          <a:off x="755576" y="836712"/>
          <a:ext cx="793122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17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782669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sz="3600" b="1" dirty="0">
                <a:solidFill>
                  <a:srgbClr val="1F497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宋体"/>
                <a:cs typeface="Arial" pitchFamily="34" charset="0"/>
              </a:rPr>
              <a:t>Благодарю за внимание!</a:t>
            </a:r>
            <a:endParaRPr lang="ru-RU" sz="3600" b="1" dirty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Arial" pitchFamily="34" charset="0"/>
            </a:endParaRPr>
          </a:p>
        </p:txBody>
      </p:sp>
      <p:pic>
        <p:nvPicPr>
          <p:cNvPr id="3" name="Picture 2" descr="https://yt3.ggpht.com/a/AATXAJxyy2jniXUNMn1M30vNWqxSLDE9WJpsPLIHBU3j=s900-c-k-c0xffffffff-no-rj-m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052"/>
            <a:ext cx="812676" cy="8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666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650</TotalTime>
  <Words>344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宋体</vt:lpstr>
      <vt:lpstr>Arial</vt:lpstr>
      <vt:lpstr>Calibri</vt:lpstr>
      <vt:lpstr>Candara</vt:lpstr>
      <vt:lpstr>Lucida Sans Unicode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Положительные аспекты</vt:lpstr>
      <vt:lpstr>Проблемные  аспекты</vt:lpstr>
      <vt:lpstr>Проблемные  аспекты</vt:lpstr>
      <vt:lpstr>Спорные аспекты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</cp:lastModifiedBy>
  <cp:revision>40</cp:revision>
  <cp:lastPrinted>2021-03-26T06:42:39Z</cp:lastPrinted>
  <dcterms:created xsi:type="dcterms:W3CDTF">2020-11-06T12:29:10Z</dcterms:created>
  <dcterms:modified xsi:type="dcterms:W3CDTF">2021-04-01T06:24:10Z</dcterms:modified>
</cp:coreProperties>
</file>